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slide13.xml" ContentType="application/vnd.openxmlformats-officedocument.presentationml.slide+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30.xml.rels" ContentType="application/vnd.openxmlformats-package.relationships+xml"/>
  <Override PartName="/ppt/slideLayouts/_rels/slideLayout28.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24.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4.xml.rels" ContentType="application/vnd.openxmlformats-package.relationships+xml"/>
  <Override PartName="/ppt/slideLayouts/_rels/slideLayout22.xml.rels" ContentType="application/vnd.openxmlformats-package.relationships+xml"/>
  <Override PartName="/ppt/slideLayouts/_rels/slideLayout3.xml.rels" ContentType="application/vnd.openxmlformats-package.relationships+xml"/>
  <Override PartName="/ppt/slideLayouts/_rels/slideLayout21.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26.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25.xml.rels" ContentType="application/vnd.openxmlformats-package.relationships+xml"/>
  <Override PartName="/ppt/slideLayouts/_rels/slideLayout3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1.xml.rels" ContentType="application/vnd.openxmlformats-package.relationships+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26.xml" ContentType="application/vnd.openxmlformats-officedocument.presentationml.slideLayout+xml"/>
  <Override PartName="/ppt/slideLayouts/slideLayout7.xml" ContentType="application/vnd.openxmlformats-officedocument.presentationml.slideLayout+xml"/>
  <Override PartName="/ppt/slideLayouts/slideLayout25.xml" ContentType="application/vnd.openxmlformats-officedocument.presentationml.slideLayout+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media/image25.jpeg" ContentType="image/jpeg"/>
  <Override PartName="/ppt/media/image24.jpeg" ContentType="image/jpeg"/>
  <Override PartName="/ppt/media/image23.jpeg" ContentType="image/jpeg"/>
  <Override PartName="/ppt/media/image21.jpeg" ContentType="image/jpeg"/>
  <Override PartName="/ppt/media/image20.jpeg" ContentType="image/jpeg"/>
  <Override PartName="/ppt/media/image19.jpeg" ContentType="image/jpeg"/>
  <Override PartName="/ppt/media/image18.jpeg" ContentType="image/jpeg"/>
  <Override PartName="/ppt/media/image3.png" ContentType="image/png"/>
  <Override PartName="/ppt/media/image17.jpeg" ContentType="image/jpeg"/>
  <Override PartName="/ppt/media/image16.jpeg" ContentType="image/jpeg"/>
  <Override PartName="/ppt/media/image12.jpeg" ContentType="image/jpeg"/>
  <Override PartName="/ppt/media/image11.jpeg" ContentType="image/jpeg"/>
  <Override PartName="/ppt/media/image28.png" ContentType="image/png"/>
  <Override PartName="/ppt/media/image5.png" ContentType="image/png"/>
  <Override PartName="/ppt/media/image10.jpeg" ContentType="image/jpeg"/>
  <Override PartName="/ppt/media/image9.png" ContentType="image/png"/>
  <Override PartName="/ppt/media/image15.jpeg" ContentType="image/jpeg"/>
  <Override PartName="/ppt/media/image14.jpeg" ContentType="image/jpeg"/>
  <Override PartName="/ppt/media/image8.png" ContentType="image/png"/>
  <Override PartName="/ppt/media/image27.gif" ContentType="image/gif"/>
  <Override PartName="/ppt/media/image7.png" ContentType="image/png"/>
  <Override PartName="/ppt/media/image29.png" ContentType="image/png"/>
  <Override PartName="/ppt/media/image26.gif" ContentType="image/gif"/>
  <Override PartName="/ppt/media/image6.png" ContentType="image/png"/>
  <Override PartName="/ppt/media/image22.jpeg" ContentType="image/jpeg"/>
  <Override PartName="/ppt/media/image4.png" ContentType="image/png"/>
  <Override PartName="/ppt/media/image13.jpeg" ContentType="image/jpeg"/>
  <Override PartName="/ppt/media/image2.png" ContentType="image/png"/>
  <Override PartName="/ppt/media/image1.png" ContentType="image/png"/>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762120" y="4434480"/>
            <a:ext cx="6780960" cy="1875240"/>
          </a:xfrm>
          <a:prstGeom prst="rect">
            <a:avLst/>
          </a:prstGeom>
        </p:spPr>
        <p:txBody>
          <a:bodyPr wrap="none" lIns="0" rIns="0" tIns="0" bIns="0" anchor="ctr"/>
          <a:p>
            <a:pPr algn="ctr"/>
            <a:endParaRPr/>
          </a:p>
        </p:txBody>
      </p:sp>
      <p:sp>
        <p:nvSpPr>
          <p:cNvPr id="28" name="PlaceHolder 2"/>
          <p:cNvSpPr>
            <a:spLocks noGrp="1"/>
          </p:cNvSpPr>
          <p:nvPr>
            <p:ph type="body"/>
          </p:nvPr>
        </p:nvSpPr>
        <p:spPr>
          <a:xfrm>
            <a:off x="457200" y="1604520"/>
            <a:ext cx="8229240" cy="1896840"/>
          </a:xfrm>
          <a:prstGeom prst="rect">
            <a:avLst/>
          </a:prstGeom>
        </p:spPr>
        <p:txBody>
          <a:bodyPr wrap="none" lIns="0" rIns="0" tIns="0" bIns="0"/>
          <a:p>
            <a:endParaRPr/>
          </a:p>
        </p:txBody>
      </p:sp>
      <p:sp>
        <p:nvSpPr>
          <p:cNvPr id="29" name="PlaceHolder 3"/>
          <p:cNvSpPr>
            <a:spLocks noGrp="1"/>
          </p:cNvSpPr>
          <p:nvPr>
            <p:ph type="body"/>
          </p:nvPr>
        </p:nvSpPr>
        <p:spPr>
          <a:xfrm>
            <a:off x="457200" y="3682080"/>
            <a:ext cx="8229240" cy="1896840"/>
          </a:xfrm>
          <a:prstGeom prst="rect">
            <a:avLst/>
          </a:prstGeom>
        </p:spPr>
        <p:txBody>
          <a:bodyPr wrap="none"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762120" y="4434480"/>
            <a:ext cx="6780960" cy="1875240"/>
          </a:xfrm>
          <a:prstGeom prst="rect">
            <a:avLst/>
          </a:prstGeom>
        </p:spPr>
        <p:txBody>
          <a:bodyPr wrap="none" lIns="0" rIns="0" tIns="0" bIns="0" anchor="ctr"/>
          <a:p>
            <a:pPr algn="ctr"/>
            <a:endParaRPr/>
          </a:p>
        </p:txBody>
      </p:sp>
      <p:sp>
        <p:nvSpPr>
          <p:cNvPr id="31" name="PlaceHolder 2"/>
          <p:cNvSpPr>
            <a:spLocks noGrp="1"/>
          </p:cNvSpPr>
          <p:nvPr>
            <p:ph type="body"/>
          </p:nvPr>
        </p:nvSpPr>
        <p:spPr>
          <a:xfrm>
            <a:off x="457200" y="1604520"/>
            <a:ext cx="4015800" cy="1896840"/>
          </a:xfrm>
          <a:prstGeom prst="rect">
            <a:avLst/>
          </a:prstGeom>
        </p:spPr>
        <p:txBody>
          <a:bodyPr wrap="none" lIns="0" rIns="0" tIns="0" bIns="0"/>
          <a:p>
            <a:endParaRPr/>
          </a:p>
        </p:txBody>
      </p:sp>
      <p:sp>
        <p:nvSpPr>
          <p:cNvPr id="32" name="PlaceHolder 3"/>
          <p:cNvSpPr>
            <a:spLocks noGrp="1"/>
          </p:cNvSpPr>
          <p:nvPr>
            <p:ph type="body"/>
          </p:nvPr>
        </p:nvSpPr>
        <p:spPr>
          <a:xfrm>
            <a:off x="4674240" y="1604520"/>
            <a:ext cx="4015800" cy="1896840"/>
          </a:xfrm>
          <a:prstGeom prst="rect">
            <a:avLst/>
          </a:prstGeom>
        </p:spPr>
        <p:txBody>
          <a:bodyPr wrap="none" lIns="0" rIns="0" tIns="0" bIns="0"/>
          <a:p>
            <a:endParaRPr/>
          </a:p>
        </p:txBody>
      </p:sp>
      <p:sp>
        <p:nvSpPr>
          <p:cNvPr id="33" name="PlaceHolder 4"/>
          <p:cNvSpPr>
            <a:spLocks noGrp="1"/>
          </p:cNvSpPr>
          <p:nvPr>
            <p:ph type="body"/>
          </p:nvPr>
        </p:nvSpPr>
        <p:spPr>
          <a:xfrm>
            <a:off x="4674240" y="3682080"/>
            <a:ext cx="4015800" cy="1896840"/>
          </a:xfrm>
          <a:prstGeom prst="rect">
            <a:avLst/>
          </a:prstGeom>
        </p:spPr>
        <p:txBody>
          <a:bodyPr wrap="none" lIns="0" rIns="0" tIns="0" bIns="0"/>
          <a:p>
            <a:endParaRPr/>
          </a:p>
        </p:txBody>
      </p:sp>
      <p:sp>
        <p:nvSpPr>
          <p:cNvPr id="34" name="PlaceHolder 5"/>
          <p:cNvSpPr>
            <a:spLocks noGrp="1"/>
          </p:cNvSpPr>
          <p:nvPr>
            <p:ph type="body"/>
          </p:nvPr>
        </p:nvSpPr>
        <p:spPr>
          <a:xfrm>
            <a:off x="457200" y="3682080"/>
            <a:ext cx="4015800" cy="1896840"/>
          </a:xfrm>
          <a:prstGeom prst="rect">
            <a:avLst/>
          </a:prstGeom>
        </p:spPr>
        <p:txBody>
          <a:bodyPr wrap="none"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762120" y="4434480"/>
            <a:ext cx="6780960" cy="1875240"/>
          </a:xfrm>
          <a:prstGeom prst="rect">
            <a:avLst/>
          </a:prstGeom>
        </p:spPr>
        <p:txBody>
          <a:bodyPr wrap="none" lIns="0" rIns="0" tIns="0" bIns="0" anchor="ctr"/>
          <a:p>
            <a:pPr algn="ctr"/>
            <a:endParaRPr/>
          </a:p>
        </p:txBody>
      </p:sp>
      <p:sp>
        <p:nvSpPr>
          <p:cNvPr id="36" name="PlaceHolder 2"/>
          <p:cNvSpPr>
            <a:spLocks noGrp="1"/>
          </p:cNvSpPr>
          <p:nvPr>
            <p:ph type="body"/>
          </p:nvPr>
        </p:nvSpPr>
        <p:spPr>
          <a:xfrm>
            <a:off x="457200" y="1604520"/>
            <a:ext cx="8229240" cy="3977280"/>
          </a:xfrm>
          <a:prstGeom prst="rect">
            <a:avLst/>
          </a:prstGeom>
        </p:spPr>
        <p:txBody>
          <a:bodyPr wrap="none" lIns="0" rIns="0" tIns="0" bIns="0"/>
          <a:p>
            <a:endParaRPr/>
          </a:p>
        </p:txBody>
      </p:sp>
      <p:sp>
        <p:nvSpPr>
          <p:cNvPr id="37" name="PlaceHolder 3"/>
          <p:cNvSpPr>
            <a:spLocks noGrp="1"/>
          </p:cNvSpPr>
          <p:nvPr>
            <p:ph type="body"/>
          </p:nvPr>
        </p:nvSpPr>
        <p:spPr>
          <a:xfrm>
            <a:off x="457200" y="1604520"/>
            <a:ext cx="8229240" cy="3977280"/>
          </a:xfrm>
          <a:prstGeom prst="rect">
            <a:avLst/>
          </a:prstGeom>
        </p:spPr>
        <p:txBody>
          <a:bodyPr wrap="none" lIns="0" rIns="0" tIns="0" bIns="0"/>
          <a:p>
            <a:endParaRPr/>
          </a:p>
        </p:txBody>
      </p:sp>
      <p:pic>
        <p:nvPicPr>
          <p:cNvPr id="38" name="" descr=""/>
          <p:cNvPicPr/>
          <p:nvPr/>
        </p:nvPicPr>
        <p:blipFill>
          <a:blip r:embed="rId2"/>
          <a:stretch>
            <a:fillRect/>
          </a:stretch>
        </p:blipFill>
        <p:spPr>
          <a:xfrm>
            <a:off x="2079000" y="1604520"/>
            <a:ext cx="4984920" cy="3977280"/>
          </a:xfrm>
          <a:prstGeom prst="rect">
            <a:avLst/>
          </a:prstGeom>
          <a:ln>
            <a:noFill/>
          </a:ln>
        </p:spPr>
      </p:pic>
      <p:pic>
        <p:nvPicPr>
          <p:cNvPr id="39" name="" descr=""/>
          <p:cNvPicPr/>
          <p:nvPr/>
        </p:nvPicPr>
        <p:blipFill>
          <a:blip r:embed="rId3"/>
          <a:stretch>
            <a:fillRect/>
          </a:stretch>
        </p:blipFill>
        <p:spPr>
          <a:xfrm>
            <a:off x="207900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762120" y="4434480"/>
            <a:ext cx="6780960" cy="1875240"/>
          </a:xfrm>
          <a:prstGeom prst="rect">
            <a:avLst/>
          </a:prstGeom>
        </p:spPr>
        <p:txBody>
          <a:bodyPr wrap="none" lIns="0" rIns="0" tIns="0" bIns="0" anchor="ctr"/>
          <a:p>
            <a:pPr algn="ctr"/>
            <a:endParaRPr/>
          </a:p>
        </p:txBody>
      </p:sp>
      <p:sp>
        <p:nvSpPr>
          <p:cNvPr id="45" name="PlaceHolder 2"/>
          <p:cNvSpPr>
            <a:spLocks noGrp="1"/>
          </p:cNvSpPr>
          <p:nvPr>
            <p:ph type="subTitle"/>
          </p:nvPr>
        </p:nvSpPr>
        <p:spPr>
          <a:xfrm>
            <a:off x="457200" y="1604520"/>
            <a:ext cx="8229240" cy="3977640"/>
          </a:xfrm>
          <a:prstGeom prst="rect">
            <a:avLst/>
          </a:prstGeom>
        </p:spPr>
        <p:txBody>
          <a:bodyPr wrap="none"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762120" y="4434480"/>
            <a:ext cx="6780960" cy="1875240"/>
          </a:xfrm>
          <a:prstGeom prst="rect">
            <a:avLst/>
          </a:prstGeom>
        </p:spPr>
        <p:txBody>
          <a:bodyPr wrap="none" lIns="0" rIns="0" tIns="0" bIns="0" anchor="ctr"/>
          <a:p>
            <a:pPr algn="ctr"/>
            <a:endParaRPr/>
          </a:p>
        </p:txBody>
      </p:sp>
      <p:sp>
        <p:nvSpPr>
          <p:cNvPr id="47" name="PlaceHolder 2"/>
          <p:cNvSpPr>
            <a:spLocks noGrp="1"/>
          </p:cNvSpPr>
          <p:nvPr>
            <p:ph type="body"/>
          </p:nvPr>
        </p:nvSpPr>
        <p:spPr>
          <a:xfrm>
            <a:off x="457200" y="1604520"/>
            <a:ext cx="8229240" cy="3977280"/>
          </a:xfrm>
          <a:prstGeom prst="rect">
            <a:avLst/>
          </a:prstGeom>
        </p:spPr>
        <p:txBody>
          <a:bodyPr wrap="none"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762120" y="4434480"/>
            <a:ext cx="6780960" cy="1875240"/>
          </a:xfrm>
          <a:prstGeom prst="rect">
            <a:avLst/>
          </a:prstGeom>
        </p:spPr>
        <p:txBody>
          <a:bodyPr wrap="none" lIns="0" rIns="0" tIns="0" bIns="0" anchor="ctr"/>
          <a:p>
            <a:pPr algn="ctr"/>
            <a:endParaRPr/>
          </a:p>
        </p:txBody>
      </p:sp>
      <p:sp>
        <p:nvSpPr>
          <p:cNvPr id="49" name="PlaceHolder 2"/>
          <p:cNvSpPr>
            <a:spLocks noGrp="1"/>
          </p:cNvSpPr>
          <p:nvPr>
            <p:ph type="body"/>
          </p:nvPr>
        </p:nvSpPr>
        <p:spPr>
          <a:xfrm>
            <a:off x="457200" y="1604520"/>
            <a:ext cx="4015800" cy="3977280"/>
          </a:xfrm>
          <a:prstGeom prst="rect">
            <a:avLst/>
          </a:prstGeom>
        </p:spPr>
        <p:txBody>
          <a:bodyPr wrap="none" lIns="0" rIns="0" tIns="0" bIns="0"/>
          <a:p>
            <a:endParaRPr/>
          </a:p>
        </p:txBody>
      </p:sp>
      <p:sp>
        <p:nvSpPr>
          <p:cNvPr id="50" name="PlaceHolder 3"/>
          <p:cNvSpPr>
            <a:spLocks noGrp="1"/>
          </p:cNvSpPr>
          <p:nvPr>
            <p:ph type="body"/>
          </p:nvPr>
        </p:nvSpPr>
        <p:spPr>
          <a:xfrm>
            <a:off x="4674240" y="1604520"/>
            <a:ext cx="4015800" cy="3977280"/>
          </a:xfrm>
          <a:prstGeom prst="rect">
            <a:avLst/>
          </a:prstGeom>
        </p:spPr>
        <p:txBody>
          <a:bodyPr wrap="none"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762120" y="4434480"/>
            <a:ext cx="6780960" cy="1875240"/>
          </a:xfrm>
          <a:prstGeom prst="rect">
            <a:avLst/>
          </a:prstGeom>
        </p:spPr>
        <p:txBody>
          <a:bodyPr wrap="none" lIns="0" rIns="0" tIns="0" bIns="0" anchor="ctr"/>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762120" y="4572000"/>
            <a:ext cx="6780960" cy="7417440"/>
          </a:xfrm>
          <a:prstGeom prst="rect">
            <a:avLst/>
          </a:prstGeom>
        </p:spPr>
        <p:txBody>
          <a:bodyPr wrap="none"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762120" y="4434480"/>
            <a:ext cx="6780960" cy="1875240"/>
          </a:xfrm>
          <a:prstGeom prst="rect">
            <a:avLst/>
          </a:prstGeom>
        </p:spPr>
        <p:txBody>
          <a:bodyPr wrap="none" lIns="0" rIns="0" tIns="0" bIns="0" anchor="ctr"/>
          <a:p>
            <a:pPr algn="ctr"/>
            <a:endParaRPr/>
          </a:p>
        </p:txBody>
      </p:sp>
      <p:sp>
        <p:nvSpPr>
          <p:cNvPr id="54" name="PlaceHolder 2"/>
          <p:cNvSpPr>
            <a:spLocks noGrp="1"/>
          </p:cNvSpPr>
          <p:nvPr>
            <p:ph type="body"/>
          </p:nvPr>
        </p:nvSpPr>
        <p:spPr>
          <a:xfrm>
            <a:off x="457200" y="1604520"/>
            <a:ext cx="4015800" cy="1896840"/>
          </a:xfrm>
          <a:prstGeom prst="rect">
            <a:avLst/>
          </a:prstGeom>
        </p:spPr>
        <p:txBody>
          <a:bodyPr wrap="none" lIns="0" rIns="0" tIns="0" bIns="0"/>
          <a:p>
            <a:endParaRPr/>
          </a:p>
        </p:txBody>
      </p:sp>
      <p:sp>
        <p:nvSpPr>
          <p:cNvPr id="55" name="PlaceHolder 3"/>
          <p:cNvSpPr>
            <a:spLocks noGrp="1"/>
          </p:cNvSpPr>
          <p:nvPr>
            <p:ph type="body"/>
          </p:nvPr>
        </p:nvSpPr>
        <p:spPr>
          <a:xfrm>
            <a:off x="457200" y="3682080"/>
            <a:ext cx="4015800" cy="1896840"/>
          </a:xfrm>
          <a:prstGeom prst="rect">
            <a:avLst/>
          </a:prstGeom>
        </p:spPr>
        <p:txBody>
          <a:bodyPr wrap="none" lIns="0" rIns="0" tIns="0" bIns="0"/>
          <a:p>
            <a:endParaRPr/>
          </a:p>
        </p:txBody>
      </p:sp>
      <p:sp>
        <p:nvSpPr>
          <p:cNvPr id="56" name="PlaceHolder 4"/>
          <p:cNvSpPr>
            <a:spLocks noGrp="1"/>
          </p:cNvSpPr>
          <p:nvPr>
            <p:ph type="body"/>
          </p:nvPr>
        </p:nvSpPr>
        <p:spPr>
          <a:xfrm>
            <a:off x="4674240" y="1604520"/>
            <a:ext cx="4015800" cy="3977280"/>
          </a:xfrm>
          <a:prstGeom prst="rect">
            <a:avLst/>
          </a:prstGeom>
        </p:spPr>
        <p:txBody>
          <a:bodyPr wrap="none"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762120" y="4434480"/>
            <a:ext cx="6780960" cy="1875240"/>
          </a:xfrm>
          <a:prstGeom prst="rect">
            <a:avLst/>
          </a:prstGeom>
        </p:spPr>
        <p:txBody>
          <a:bodyPr wrap="none" lIns="0" rIns="0" tIns="0" bIns="0" anchor="ctr"/>
          <a:p>
            <a:pPr algn="ctr"/>
            <a:endParaRPr/>
          </a:p>
        </p:txBody>
      </p:sp>
      <p:sp>
        <p:nvSpPr>
          <p:cNvPr id="7" name="PlaceHolder 2"/>
          <p:cNvSpPr>
            <a:spLocks noGrp="1"/>
          </p:cNvSpPr>
          <p:nvPr>
            <p:ph type="subTitle"/>
          </p:nvPr>
        </p:nvSpPr>
        <p:spPr>
          <a:xfrm>
            <a:off x="457200" y="1604520"/>
            <a:ext cx="8229240" cy="3977640"/>
          </a:xfrm>
          <a:prstGeom prst="rect">
            <a:avLst/>
          </a:prstGeom>
        </p:spPr>
        <p:txBody>
          <a:bodyPr wrap="none"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762120" y="4434480"/>
            <a:ext cx="6780960" cy="1875240"/>
          </a:xfrm>
          <a:prstGeom prst="rect">
            <a:avLst/>
          </a:prstGeom>
        </p:spPr>
        <p:txBody>
          <a:bodyPr wrap="none" lIns="0" rIns="0" tIns="0" bIns="0" anchor="ctr"/>
          <a:p>
            <a:pPr algn="ctr"/>
            <a:endParaRPr/>
          </a:p>
        </p:txBody>
      </p:sp>
      <p:sp>
        <p:nvSpPr>
          <p:cNvPr id="58" name="PlaceHolder 2"/>
          <p:cNvSpPr>
            <a:spLocks noGrp="1"/>
          </p:cNvSpPr>
          <p:nvPr>
            <p:ph type="body"/>
          </p:nvPr>
        </p:nvSpPr>
        <p:spPr>
          <a:xfrm>
            <a:off x="457200" y="1604520"/>
            <a:ext cx="4015800" cy="3977280"/>
          </a:xfrm>
          <a:prstGeom prst="rect">
            <a:avLst/>
          </a:prstGeom>
        </p:spPr>
        <p:txBody>
          <a:bodyPr wrap="none" lIns="0" rIns="0" tIns="0" bIns="0"/>
          <a:p>
            <a:endParaRPr/>
          </a:p>
        </p:txBody>
      </p:sp>
      <p:sp>
        <p:nvSpPr>
          <p:cNvPr id="59" name="PlaceHolder 3"/>
          <p:cNvSpPr>
            <a:spLocks noGrp="1"/>
          </p:cNvSpPr>
          <p:nvPr>
            <p:ph type="body"/>
          </p:nvPr>
        </p:nvSpPr>
        <p:spPr>
          <a:xfrm>
            <a:off x="4674240" y="1604520"/>
            <a:ext cx="4015800" cy="1896840"/>
          </a:xfrm>
          <a:prstGeom prst="rect">
            <a:avLst/>
          </a:prstGeom>
        </p:spPr>
        <p:txBody>
          <a:bodyPr wrap="none" lIns="0" rIns="0" tIns="0" bIns="0"/>
          <a:p>
            <a:endParaRPr/>
          </a:p>
        </p:txBody>
      </p:sp>
      <p:sp>
        <p:nvSpPr>
          <p:cNvPr id="60" name="PlaceHolder 4"/>
          <p:cNvSpPr>
            <a:spLocks noGrp="1"/>
          </p:cNvSpPr>
          <p:nvPr>
            <p:ph type="body"/>
          </p:nvPr>
        </p:nvSpPr>
        <p:spPr>
          <a:xfrm>
            <a:off x="4674240" y="3682080"/>
            <a:ext cx="4015800" cy="1896840"/>
          </a:xfrm>
          <a:prstGeom prst="rect">
            <a:avLst/>
          </a:prstGeom>
        </p:spPr>
        <p:txBody>
          <a:bodyPr wrap="none"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762120" y="4434480"/>
            <a:ext cx="6780960" cy="1875240"/>
          </a:xfrm>
          <a:prstGeom prst="rect">
            <a:avLst/>
          </a:prstGeom>
        </p:spPr>
        <p:txBody>
          <a:bodyPr wrap="none" lIns="0" rIns="0" tIns="0" bIns="0" anchor="ctr"/>
          <a:p>
            <a:pPr algn="ctr"/>
            <a:endParaRPr/>
          </a:p>
        </p:txBody>
      </p:sp>
      <p:sp>
        <p:nvSpPr>
          <p:cNvPr id="62" name="PlaceHolder 2"/>
          <p:cNvSpPr>
            <a:spLocks noGrp="1"/>
          </p:cNvSpPr>
          <p:nvPr>
            <p:ph type="body"/>
          </p:nvPr>
        </p:nvSpPr>
        <p:spPr>
          <a:xfrm>
            <a:off x="457200" y="1604520"/>
            <a:ext cx="4015800" cy="1896840"/>
          </a:xfrm>
          <a:prstGeom prst="rect">
            <a:avLst/>
          </a:prstGeom>
        </p:spPr>
        <p:txBody>
          <a:bodyPr wrap="none" lIns="0" rIns="0" tIns="0" bIns="0"/>
          <a:p>
            <a:endParaRPr/>
          </a:p>
        </p:txBody>
      </p:sp>
      <p:sp>
        <p:nvSpPr>
          <p:cNvPr id="63" name="PlaceHolder 3"/>
          <p:cNvSpPr>
            <a:spLocks noGrp="1"/>
          </p:cNvSpPr>
          <p:nvPr>
            <p:ph type="body"/>
          </p:nvPr>
        </p:nvSpPr>
        <p:spPr>
          <a:xfrm>
            <a:off x="4674240" y="1604520"/>
            <a:ext cx="4015800" cy="1896840"/>
          </a:xfrm>
          <a:prstGeom prst="rect">
            <a:avLst/>
          </a:prstGeom>
        </p:spPr>
        <p:txBody>
          <a:bodyPr wrap="none" lIns="0" rIns="0" tIns="0" bIns="0"/>
          <a:p>
            <a:endParaRPr/>
          </a:p>
        </p:txBody>
      </p:sp>
      <p:sp>
        <p:nvSpPr>
          <p:cNvPr id="64" name="PlaceHolder 4"/>
          <p:cNvSpPr>
            <a:spLocks noGrp="1"/>
          </p:cNvSpPr>
          <p:nvPr>
            <p:ph type="body"/>
          </p:nvPr>
        </p:nvSpPr>
        <p:spPr>
          <a:xfrm>
            <a:off x="457200" y="3682080"/>
            <a:ext cx="8229240" cy="1896840"/>
          </a:xfrm>
          <a:prstGeom prst="rect">
            <a:avLst/>
          </a:prstGeom>
        </p:spPr>
        <p:txBody>
          <a:bodyPr wrap="none"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762120" y="4434480"/>
            <a:ext cx="6780960" cy="1875240"/>
          </a:xfrm>
          <a:prstGeom prst="rect">
            <a:avLst/>
          </a:prstGeom>
        </p:spPr>
        <p:txBody>
          <a:bodyPr wrap="none" lIns="0" rIns="0" tIns="0" bIns="0" anchor="ctr"/>
          <a:p>
            <a:pPr algn="ctr"/>
            <a:endParaRPr/>
          </a:p>
        </p:txBody>
      </p:sp>
      <p:sp>
        <p:nvSpPr>
          <p:cNvPr id="66" name="PlaceHolder 2"/>
          <p:cNvSpPr>
            <a:spLocks noGrp="1"/>
          </p:cNvSpPr>
          <p:nvPr>
            <p:ph type="body"/>
          </p:nvPr>
        </p:nvSpPr>
        <p:spPr>
          <a:xfrm>
            <a:off x="457200" y="1604520"/>
            <a:ext cx="8229240" cy="1896840"/>
          </a:xfrm>
          <a:prstGeom prst="rect">
            <a:avLst/>
          </a:prstGeom>
        </p:spPr>
        <p:txBody>
          <a:bodyPr wrap="none" lIns="0" rIns="0" tIns="0" bIns="0"/>
          <a:p>
            <a:endParaRPr/>
          </a:p>
        </p:txBody>
      </p:sp>
      <p:sp>
        <p:nvSpPr>
          <p:cNvPr id="67" name="PlaceHolder 3"/>
          <p:cNvSpPr>
            <a:spLocks noGrp="1"/>
          </p:cNvSpPr>
          <p:nvPr>
            <p:ph type="body"/>
          </p:nvPr>
        </p:nvSpPr>
        <p:spPr>
          <a:xfrm>
            <a:off x="457200" y="3682080"/>
            <a:ext cx="8229240" cy="1896840"/>
          </a:xfrm>
          <a:prstGeom prst="rect">
            <a:avLst/>
          </a:prstGeom>
        </p:spPr>
        <p:txBody>
          <a:bodyPr wrap="none"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762120" y="4434480"/>
            <a:ext cx="6780960" cy="1875240"/>
          </a:xfrm>
          <a:prstGeom prst="rect">
            <a:avLst/>
          </a:prstGeom>
        </p:spPr>
        <p:txBody>
          <a:bodyPr wrap="none" lIns="0" rIns="0" tIns="0" bIns="0" anchor="ctr"/>
          <a:p>
            <a:pPr algn="ctr"/>
            <a:endParaRPr/>
          </a:p>
        </p:txBody>
      </p:sp>
      <p:sp>
        <p:nvSpPr>
          <p:cNvPr id="69" name="PlaceHolder 2"/>
          <p:cNvSpPr>
            <a:spLocks noGrp="1"/>
          </p:cNvSpPr>
          <p:nvPr>
            <p:ph type="body"/>
          </p:nvPr>
        </p:nvSpPr>
        <p:spPr>
          <a:xfrm>
            <a:off x="457200" y="1604520"/>
            <a:ext cx="4015800" cy="1896840"/>
          </a:xfrm>
          <a:prstGeom prst="rect">
            <a:avLst/>
          </a:prstGeom>
        </p:spPr>
        <p:txBody>
          <a:bodyPr wrap="none" lIns="0" rIns="0" tIns="0" bIns="0"/>
          <a:p>
            <a:endParaRPr/>
          </a:p>
        </p:txBody>
      </p:sp>
      <p:sp>
        <p:nvSpPr>
          <p:cNvPr id="70" name="PlaceHolder 3"/>
          <p:cNvSpPr>
            <a:spLocks noGrp="1"/>
          </p:cNvSpPr>
          <p:nvPr>
            <p:ph type="body"/>
          </p:nvPr>
        </p:nvSpPr>
        <p:spPr>
          <a:xfrm>
            <a:off x="4674240" y="1604520"/>
            <a:ext cx="4015800" cy="1896840"/>
          </a:xfrm>
          <a:prstGeom prst="rect">
            <a:avLst/>
          </a:prstGeom>
        </p:spPr>
        <p:txBody>
          <a:bodyPr wrap="none" lIns="0" rIns="0" tIns="0" bIns="0"/>
          <a:p>
            <a:endParaRPr/>
          </a:p>
        </p:txBody>
      </p:sp>
      <p:sp>
        <p:nvSpPr>
          <p:cNvPr id="71" name="PlaceHolder 4"/>
          <p:cNvSpPr>
            <a:spLocks noGrp="1"/>
          </p:cNvSpPr>
          <p:nvPr>
            <p:ph type="body"/>
          </p:nvPr>
        </p:nvSpPr>
        <p:spPr>
          <a:xfrm>
            <a:off x="4674240" y="3682080"/>
            <a:ext cx="4015800" cy="1896840"/>
          </a:xfrm>
          <a:prstGeom prst="rect">
            <a:avLst/>
          </a:prstGeom>
        </p:spPr>
        <p:txBody>
          <a:bodyPr wrap="none" lIns="0" rIns="0" tIns="0" bIns="0"/>
          <a:p>
            <a:endParaRPr/>
          </a:p>
        </p:txBody>
      </p:sp>
      <p:sp>
        <p:nvSpPr>
          <p:cNvPr id="72" name="PlaceHolder 5"/>
          <p:cNvSpPr>
            <a:spLocks noGrp="1"/>
          </p:cNvSpPr>
          <p:nvPr>
            <p:ph type="body"/>
          </p:nvPr>
        </p:nvSpPr>
        <p:spPr>
          <a:xfrm>
            <a:off x="457200" y="3682080"/>
            <a:ext cx="4015800" cy="1896840"/>
          </a:xfrm>
          <a:prstGeom prst="rect">
            <a:avLst/>
          </a:prstGeom>
        </p:spPr>
        <p:txBody>
          <a:bodyPr wrap="none"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762120" y="4434480"/>
            <a:ext cx="6780960" cy="1875240"/>
          </a:xfrm>
          <a:prstGeom prst="rect">
            <a:avLst/>
          </a:prstGeom>
        </p:spPr>
        <p:txBody>
          <a:bodyPr wrap="none" lIns="0" rIns="0" tIns="0" bIns="0" anchor="ctr"/>
          <a:p>
            <a:pPr algn="ctr"/>
            <a:endParaRPr/>
          </a:p>
        </p:txBody>
      </p:sp>
      <p:sp>
        <p:nvSpPr>
          <p:cNvPr id="74" name="PlaceHolder 2"/>
          <p:cNvSpPr>
            <a:spLocks noGrp="1"/>
          </p:cNvSpPr>
          <p:nvPr>
            <p:ph type="body"/>
          </p:nvPr>
        </p:nvSpPr>
        <p:spPr>
          <a:xfrm>
            <a:off x="457200" y="1604520"/>
            <a:ext cx="8229240" cy="3977280"/>
          </a:xfrm>
          <a:prstGeom prst="rect">
            <a:avLst/>
          </a:prstGeom>
        </p:spPr>
        <p:txBody>
          <a:bodyPr wrap="none" lIns="0" rIns="0" tIns="0" bIns="0"/>
          <a:p>
            <a:endParaRPr/>
          </a:p>
        </p:txBody>
      </p:sp>
      <p:sp>
        <p:nvSpPr>
          <p:cNvPr id="75" name="PlaceHolder 3"/>
          <p:cNvSpPr>
            <a:spLocks noGrp="1"/>
          </p:cNvSpPr>
          <p:nvPr>
            <p:ph type="body"/>
          </p:nvPr>
        </p:nvSpPr>
        <p:spPr>
          <a:xfrm>
            <a:off x="457200" y="1604520"/>
            <a:ext cx="8229240" cy="3977280"/>
          </a:xfrm>
          <a:prstGeom prst="rect">
            <a:avLst/>
          </a:prstGeom>
        </p:spPr>
        <p:txBody>
          <a:bodyPr wrap="none" lIns="0" rIns="0" tIns="0" bIns="0"/>
          <a:p>
            <a:endParaRPr/>
          </a:p>
        </p:txBody>
      </p:sp>
      <p:pic>
        <p:nvPicPr>
          <p:cNvPr id="76" name="" descr=""/>
          <p:cNvPicPr/>
          <p:nvPr/>
        </p:nvPicPr>
        <p:blipFill>
          <a:blip r:embed="rId2"/>
          <a:stretch>
            <a:fillRect/>
          </a:stretch>
        </p:blipFill>
        <p:spPr>
          <a:xfrm>
            <a:off x="2079000" y="1604520"/>
            <a:ext cx="4984920" cy="3977280"/>
          </a:xfrm>
          <a:prstGeom prst="rect">
            <a:avLst/>
          </a:prstGeom>
          <a:ln>
            <a:noFill/>
          </a:ln>
        </p:spPr>
      </p:pic>
      <p:pic>
        <p:nvPicPr>
          <p:cNvPr id="77" name="" descr=""/>
          <p:cNvPicPr/>
          <p:nvPr/>
        </p:nvPicPr>
        <p:blipFill>
          <a:blip r:embed="rId3"/>
          <a:stretch>
            <a:fillRect/>
          </a:stretch>
        </p:blipFill>
        <p:spPr>
          <a:xfrm>
            <a:off x="2079000" y="1604520"/>
            <a:ext cx="498492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82" name="PlaceHolder 1"/>
          <p:cNvSpPr>
            <a:spLocks noGrp="1"/>
          </p:cNvSpPr>
          <p:nvPr>
            <p:ph type="title"/>
          </p:nvPr>
        </p:nvSpPr>
        <p:spPr>
          <a:xfrm>
            <a:off x="762120" y="4434480"/>
            <a:ext cx="6780960" cy="1875240"/>
          </a:xfrm>
          <a:prstGeom prst="rect">
            <a:avLst/>
          </a:prstGeom>
        </p:spPr>
        <p:txBody>
          <a:bodyPr wrap="none" lIns="0" rIns="0" tIns="0" bIns="0" anchor="ctr"/>
          <a:p>
            <a:pPr algn="ctr"/>
            <a:endParaRPr/>
          </a:p>
        </p:txBody>
      </p:sp>
      <p:sp>
        <p:nvSpPr>
          <p:cNvPr id="83" name="PlaceHolder 2"/>
          <p:cNvSpPr>
            <a:spLocks noGrp="1"/>
          </p:cNvSpPr>
          <p:nvPr>
            <p:ph type="subTitle"/>
          </p:nvPr>
        </p:nvSpPr>
        <p:spPr>
          <a:xfrm>
            <a:off x="457200" y="1604520"/>
            <a:ext cx="8229240" cy="3977640"/>
          </a:xfrm>
          <a:prstGeom prst="rect">
            <a:avLst/>
          </a:prstGeom>
        </p:spPr>
        <p:txBody>
          <a:bodyPr wrap="none"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762120" y="4434480"/>
            <a:ext cx="6780960" cy="1875240"/>
          </a:xfrm>
          <a:prstGeom prst="rect">
            <a:avLst/>
          </a:prstGeom>
        </p:spPr>
        <p:txBody>
          <a:bodyPr wrap="none" lIns="0" rIns="0" tIns="0" bIns="0" anchor="ctr"/>
          <a:p>
            <a:pPr algn="ctr"/>
            <a:endParaRPr/>
          </a:p>
        </p:txBody>
      </p:sp>
      <p:sp>
        <p:nvSpPr>
          <p:cNvPr id="85" name="PlaceHolder 2"/>
          <p:cNvSpPr>
            <a:spLocks noGrp="1"/>
          </p:cNvSpPr>
          <p:nvPr>
            <p:ph type="body"/>
          </p:nvPr>
        </p:nvSpPr>
        <p:spPr>
          <a:xfrm>
            <a:off x="457200" y="1604520"/>
            <a:ext cx="8229240" cy="3977280"/>
          </a:xfrm>
          <a:prstGeom prst="rect">
            <a:avLst/>
          </a:prstGeom>
        </p:spPr>
        <p:txBody>
          <a:bodyPr wrap="none"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762120" y="4434480"/>
            <a:ext cx="6780960" cy="1875240"/>
          </a:xfrm>
          <a:prstGeom prst="rect">
            <a:avLst/>
          </a:prstGeom>
        </p:spPr>
        <p:txBody>
          <a:bodyPr wrap="none" lIns="0" rIns="0" tIns="0" bIns="0" anchor="ctr"/>
          <a:p>
            <a:pPr algn="ctr"/>
            <a:endParaRPr/>
          </a:p>
        </p:txBody>
      </p:sp>
      <p:sp>
        <p:nvSpPr>
          <p:cNvPr id="87" name="PlaceHolder 2"/>
          <p:cNvSpPr>
            <a:spLocks noGrp="1"/>
          </p:cNvSpPr>
          <p:nvPr>
            <p:ph type="body"/>
          </p:nvPr>
        </p:nvSpPr>
        <p:spPr>
          <a:xfrm>
            <a:off x="457200" y="1604520"/>
            <a:ext cx="4015800" cy="3977280"/>
          </a:xfrm>
          <a:prstGeom prst="rect">
            <a:avLst/>
          </a:prstGeom>
        </p:spPr>
        <p:txBody>
          <a:bodyPr wrap="none" lIns="0" rIns="0" tIns="0" bIns="0"/>
          <a:p>
            <a:endParaRPr/>
          </a:p>
        </p:txBody>
      </p:sp>
      <p:sp>
        <p:nvSpPr>
          <p:cNvPr id="88" name="PlaceHolder 3"/>
          <p:cNvSpPr>
            <a:spLocks noGrp="1"/>
          </p:cNvSpPr>
          <p:nvPr>
            <p:ph type="body"/>
          </p:nvPr>
        </p:nvSpPr>
        <p:spPr>
          <a:xfrm>
            <a:off x="4674240" y="1604520"/>
            <a:ext cx="4015800" cy="3977280"/>
          </a:xfrm>
          <a:prstGeom prst="rect">
            <a:avLst/>
          </a:prstGeom>
        </p:spPr>
        <p:txBody>
          <a:bodyPr wrap="none"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89" name="PlaceHolder 1"/>
          <p:cNvSpPr>
            <a:spLocks noGrp="1"/>
          </p:cNvSpPr>
          <p:nvPr>
            <p:ph type="title"/>
          </p:nvPr>
        </p:nvSpPr>
        <p:spPr>
          <a:xfrm>
            <a:off x="762120" y="4434480"/>
            <a:ext cx="6780960" cy="1875240"/>
          </a:xfrm>
          <a:prstGeom prst="rect">
            <a:avLst/>
          </a:prstGeom>
        </p:spPr>
        <p:txBody>
          <a:bodyPr wrap="none"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762120" y="4434480"/>
            <a:ext cx="6780960" cy="1875240"/>
          </a:xfrm>
          <a:prstGeom prst="rect">
            <a:avLst/>
          </a:prstGeom>
        </p:spPr>
        <p:txBody>
          <a:bodyPr wrap="none" lIns="0" rIns="0" tIns="0" bIns="0" anchor="ctr"/>
          <a:p>
            <a:pPr algn="ctr"/>
            <a:endParaRPr/>
          </a:p>
        </p:txBody>
      </p:sp>
      <p:sp>
        <p:nvSpPr>
          <p:cNvPr id="9" name="PlaceHolder 2"/>
          <p:cNvSpPr>
            <a:spLocks noGrp="1"/>
          </p:cNvSpPr>
          <p:nvPr>
            <p:ph type="body"/>
          </p:nvPr>
        </p:nvSpPr>
        <p:spPr>
          <a:xfrm>
            <a:off x="457200" y="1604520"/>
            <a:ext cx="8229240" cy="3977280"/>
          </a:xfrm>
          <a:prstGeom prst="rect">
            <a:avLst/>
          </a:prstGeom>
        </p:spPr>
        <p:txBody>
          <a:bodyPr wrap="none"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90" name="PlaceHolder 1"/>
          <p:cNvSpPr>
            <a:spLocks noGrp="1"/>
          </p:cNvSpPr>
          <p:nvPr>
            <p:ph type="subTitle"/>
          </p:nvPr>
        </p:nvSpPr>
        <p:spPr>
          <a:xfrm>
            <a:off x="762120" y="4572000"/>
            <a:ext cx="6780960" cy="7417440"/>
          </a:xfrm>
          <a:prstGeom prst="rect">
            <a:avLst/>
          </a:prstGeom>
        </p:spPr>
        <p:txBody>
          <a:bodyPr wrap="none"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762120" y="4434480"/>
            <a:ext cx="6780960" cy="1875240"/>
          </a:xfrm>
          <a:prstGeom prst="rect">
            <a:avLst/>
          </a:prstGeom>
        </p:spPr>
        <p:txBody>
          <a:bodyPr wrap="none" lIns="0" rIns="0" tIns="0" bIns="0" anchor="ctr"/>
          <a:p>
            <a:pPr algn="ctr"/>
            <a:endParaRPr/>
          </a:p>
        </p:txBody>
      </p:sp>
      <p:sp>
        <p:nvSpPr>
          <p:cNvPr id="92" name="PlaceHolder 2"/>
          <p:cNvSpPr>
            <a:spLocks noGrp="1"/>
          </p:cNvSpPr>
          <p:nvPr>
            <p:ph type="body"/>
          </p:nvPr>
        </p:nvSpPr>
        <p:spPr>
          <a:xfrm>
            <a:off x="457200" y="1604520"/>
            <a:ext cx="4015800" cy="1896840"/>
          </a:xfrm>
          <a:prstGeom prst="rect">
            <a:avLst/>
          </a:prstGeom>
        </p:spPr>
        <p:txBody>
          <a:bodyPr wrap="none" lIns="0" rIns="0" tIns="0" bIns="0"/>
          <a:p>
            <a:endParaRPr/>
          </a:p>
        </p:txBody>
      </p:sp>
      <p:sp>
        <p:nvSpPr>
          <p:cNvPr id="93" name="PlaceHolder 3"/>
          <p:cNvSpPr>
            <a:spLocks noGrp="1"/>
          </p:cNvSpPr>
          <p:nvPr>
            <p:ph type="body"/>
          </p:nvPr>
        </p:nvSpPr>
        <p:spPr>
          <a:xfrm>
            <a:off x="457200" y="3682080"/>
            <a:ext cx="4015800" cy="1896840"/>
          </a:xfrm>
          <a:prstGeom prst="rect">
            <a:avLst/>
          </a:prstGeom>
        </p:spPr>
        <p:txBody>
          <a:bodyPr wrap="none" lIns="0" rIns="0" tIns="0" bIns="0"/>
          <a:p>
            <a:endParaRPr/>
          </a:p>
        </p:txBody>
      </p:sp>
      <p:sp>
        <p:nvSpPr>
          <p:cNvPr id="94" name="PlaceHolder 4"/>
          <p:cNvSpPr>
            <a:spLocks noGrp="1"/>
          </p:cNvSpPr>
          <p:nvPr>
            <p:ph type="body"/>
          </p:nvPr>
        </p:nvSpPr>
        <p:spPr>
          <a:xfrm>
            <a:off x="4674240" y="1604520"/>
            <a:ext cx="4015800" cy="3977280"/>
          </a:xfrm>
          <a:prstGeom prst="rect">
            <a:avLst/>
          </a:prstGeom>
        </p:spPr>
        <p:txBody>
          <a:bodyPr wrap="none"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762120" y="4434480"/>
            <a:ext cx="6780960" cy="1875240"/>
          </a:xfrm>
          <a:prstGeom prst="rect">
            <a:avLst/>
          </a:prstGeom>
        </p:spPr>
        <p:txBody>
          <a:bodyPr wrap="none" lIns="0" rIns="0" tIns="0" bIns="0" anchor="ctr"/>
          <a:p>
            <a:pPr algn="ctr"/>
            <a:endParaRPr/>
          </a:p>
        </p:txBody>
      </p:sp>
      <p:sp>
        <p:nvSpPr>
          <p:cNvPr id="96" name="PlaceHolder 2"/>
          <p:cNvSpPr>
            <a:spLocks noGrp="1"/>
          </p:cNvSpPr>
          <p:nvPr>
            <p:ph type="body"/>
          </p:nvPr>
        </p:nvSpPr>
        <p:spPr>
          <a:xfrm>
            <a:off x="457200" y="1604520"/>
            <a:ext cx="4015800" cy="3977280"/>
          </a:xfrm>
          <a:prstGeom prst="rect">
            <a:avLst/>
          </a:prstGeom>
        </p:spPr>
        <p:txBody>
          <a:bodyPr wrap="none" lIns="0" rIns="0" tIns="0" bIns="0"/>
          <a:p>
            <a:endParaRPr/>
          </a:p>
        </p:txBody>
      </p:sp>
      <p:sp>
        <p:nvSpPr>
          <p:cNvPr id="97" name="PlaceHolder 3"/>
          <p:cNvSpPr>
            <a:spLocks noGrp="1"/>
          </p:cNvSpPr>
          <p:nvPr>
            <p:ph type="body"/>
          </p:nvPr>
        </p:nvSpPr>
        <p:spPr>
          <a:xfrm>
            <a:off x="4674240" y="1604520"/>
            <a:ext cx="4015800" cy="1896840"/>
          </a:xfrm>
          <a:prstGeom prst="rect">
            <a:avLst/>
          </a:prstGeom>
        </p:spPr>
        <p:txBody>
          <a:bodyPr wrap="none" lIns="0" rIns="0" tIns="0" bIns="0"/>
          <a:p>
            <a:endParaRPr/>
          </a:p>
        </p:txBody>
      </p:sp>
      <p:sp>
        <p:nvSpPr>
          <p:cNvPr id="98" name="PlaceHolder 4"/>
          <p:cNvSpPr>
            <a:spLocks noGrp="1"/>
          </p:cNvSpPr>
          <p:nvPr>
            <p:ph type="body"/>
          </p:nvPr>
        </p:nvSpPr>
        <p:spPr>
          <a:xfrm>
            <a:off x="4674240" y="3682080"/>
            <a:ext cx="4015800" cy="1896840"/>
          </a:xfrm>
          <a:prstGeom prst="rect">
            <a:avLst/>
          </a:prstGeom>
        </p:spPr>
        <p:txBody>
          <a:bodyPr wrap="none"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762120" y="4434480"/>
            <a:ext cx="6780960" cy="1875240"/>
          </a:xfrm>
          <a:prstGeom prst="rect">
            <a:avLst/>
          </a:prstGeom>
        </p:spPr>
        <p:txBody>
          <a:bodyPr wrap="none" lIns="0" rIns="0" tIns="0" bIns="0" anchor="ctr"/>
          <a:p>
            <a:pPr algn="ctr"/>
            <a:endParaRPr/>
          </a:p>
        </p:txBody>
      </p:sp>
      <p:sp>
        <p:nvSpPr>
          <p:cNvPr id="100" name="PlaceHolder 2"/>
          <p:cNvSpPr>
            <a:spLocks noGrp="1"/>
          </p:cNvSpPr>
          <p:nvPr>
            <p:ph type="body"/>
          </p:nvPr>
        </p:nvSpPr>
        <p:spPr>
          <a:xfrm>
            <a:off x="457200" y="1604520"/>
            <a:ext cx="4015800" cy="1896840"/>
          </a:xfrm>
          <a:prstGeom prst="rect">
            <a:avLst/>
          </a:prstGeom>
        </p:spPr>
        <p:txBody>
          <a:bodyPr wrap="none" lIns="0" rIns="0" tIns="0" bIns="0"/>
          <a:p>
            <a:endParaRPr/>
          </a:p>
        </p:txBody>
      </p:sp>
      <p:sp>
        <p:nvSpPr>
          <p:cNvPr id="101" name="PlaceHolder 3"/>
          <p:cNvSpPr>
            <a:spLocks noGrp="1"/>
          </p:cNvSpPr>
          <p:nvPr>
            <p:ph type="body"/>
          </p:nvPr>
        </p:nvSpPr>
        <p:spPr>
          <a:xfrm>
            <a:off x="4674240" y="1604520"/>
            <a:ext cx="4015800" cy="1896840"/>
          </a:xfrm>
          <a:prstGeom prst="rect">
            <a:avLst/>
          </a:prstGeom>
        </p:spPr>
        <p:txBody>
          <a:bodyPr wrap="none" lIns="0" rIns="0" tIns="0" bIns="0"/>
          <a:p>
            <a:endParaRPr/>
          </a:p>
        </p:txBody>
      </p:sp>
      <p:sp>
        <p:nvSpPr>
          <p:cNvPr id="102" name="PlaceHolder 4"/>
          <p:cNvSpPr>
            <a:spLocks noGrp="1"/>
          </p:cNvSpPr>
          <p:nvPr>
            <p:ph type="body"/>
          </p:nvPr>
        </p:nvSpPr>
        <p:spPr>
          <a:xfrm>
            <a:off x="457200" y="3682080"/>
            <a:ext cx="8229240" cy="1896840"/>
          </a:xfrm>
          <a:prstGeom prst="rect">
            <a:avLst/>
          </a:prstGeom>
        </p:spPr>
        <p:txBody>
          <a:bodyPr wrap="none"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762120" y="4434480"/>
            <a:ext cx="6780960" cy="1875240"/>
          </a:xfrm>
          <a:prstGeom prst="rect">
            <a:avLst/>
          </a:prstGeom>
        </p:spPr>
        <p:txBody>
          <a:bodyPr wrap="none" lIns="0" rIns="0" tIns="0" bIns="0" anchor="ctr"/>
          <a:p>
            <a:pPr algn="ctr"/>
            <a:endParaRPr/>
          </a:p>
        </p:txBody>
      </p:sp>
      <p:sp>
        <p:nvSpPr>
          <p:cNvPr id="104" name="PlaceHolder 2"/>
          <p:cNvSpPr>
            <a:spLocks noGrp="1"/>
          </p:cNvSpPr>
          <p:nvPr>
            <p:ph type="body"/>
          </p:nvPr>
        </p:nvSpPr>
        <p:spPr>
          <a:xfrm>
            <a:off x="457200" y="1604520"/>
            <a:ext cx="8229240" cy="1896840"/>
          </a:xfrm>
          <a:prstGeom prst="rect">
            <a:avLst/>
          </a:prstGeom>
        </p:spPr>
        <p:txBody>
          <a:bodyPr wrap="none" lIns="0" rIns="0" tIns="0" bIns="0"/>
          <a:p>
            <a:endParaRPr/>
          </a:p>
        </p:txBody>
      </p:sp>
      <p:sp>
        <p:nvSpPr>
          <p:cNvPr id="105" name="PlaceHolder 3"/>
          <p:cNvSpPr>
            <a:spLocks noGrp="1"/>
          </p:cNvSpPr>
          <p:nvPr>
            <p:ph type="body"/>
          </p:nvPr>
        </p:nvSpPr>
        <p:spPr>
          <a:xfrm>
            <a:off x="457200" y="3682080"/>
            <a:ext cx="8229240" cy="1896840"/>
          </a:xfrm>
          <a:prstGeom prst="rect">
            <a:avLst/>
          </a:prstGeom>
        </p:spPr>
        <p:txBody>
          <a:bodyPr wrap="none"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762120" y="4434480"/>
            <a:ext cx="6780960" cy="1875240"/>
          </a:xfrm>
          <a:prstGeom prst="rect">
            <a:avLst/>
          </a:prstGeom>
        </p:spPr>
        <p:txBody>
          <a:bodyPr wrap="none" lIns="0" rIns="0" tIns="0" bIns="0" anchor="ctr"/>
          <a:p>
            <a:pPr algn="ctr"/>
            <a:endParaRPr/>
          </a:p>
        </p:txBody>
      </p:sp>
      <p:sp>
        <p:nvSpPr>
          <p:cNvPr id="107" name="PlaceHolder 2"/>
          <p:cNvSpPr>
            <a:spLocks noGrp="1"/>
          </p:cNvSpPr>
          <p:nvPr>
            <p:ph type="body"/>
          </p:nvPr>
        </p:nvSpPr>
        <p:spPr>
          <a:xfrm>
            <a:off x="457200" y="1604520"/>
            <a:ext cx="4015800" cy="1896840"/>
          </a:xfrm>
          <a:prstGeom prst="rect">
            <a:avLst/>
          </a:prstGeom>
        </p:spPr>
        <p:txBody>
          <a:bodyPr wrap="none" lIns="0" rIns="0" tIns="0" bIns="0"/>
          <a:p>
            <a:endParaRPr/>
          </a:p>
        </p:txBody>
      </p:sp>
      <p:sp>
        <p:nvSpPr>
          <p:cNvPr id="108" name="PlaceHolder 3"/>
          <p:cNvSpPr>
            <a:spLocks noGrp="1"/>
          </p:cNvSpPr>
          <p:nvPr>
            <p:ph type="body"/>
          </p:nvPr>
        </p:nvSpPr>
        <p:spPr>
          <a:xfrm>
            <a:off x="4674240" y="1604520"/>
            <a:ext cx="4015800" cy="1896840"/>
          </a:xfrm>
          <a:prstGeom prst="rect">
            <a:avLst/>
          </a:prstGeom>
        </p:spPr>
        <p:txBody>
          <a:bodyPr wrap="none" lIns="0" rIns="0" tIns="0" bIns="0"/>
          <a:p>
            <a:endParaRPr/>
          </a:p>
        </p:txBody>
      </p:sp>
      <p:sp>
        <p:nvSpPr>
          <p:cNvPr id="109" name="PlaceHolder 4"/>
          <p:cNvSpPr>
            <a:spLocks noGrp="1"/>
          </p:cNvSpPr>
          <p:nvPr>
            <p:ph type="body"/>
          </p:nvPr>
        </p:nvSpPr>
        <p:spPr>
          <a:xfrm>
            <a:off x="4674240" y="3682080"/>
            <a:ext cx="4015800" cy="1896840"/>
          </a:xfrm>
          <a:prstGeom prst="rect">
            <a:avLst/>
          </a:prstGeom>
        </p:spPr>
        <p:txBody>
          <a:bodyPr wrap="none" lIns="0" rIns="0" tIns="0" bIns="0"/>
          <a:p>
            <a:endParaRPr/>
          </a:p>
        </p:txBody>
      </p:sp>
      <p:sp>
        <p:nvSpPr>
          <p:cNvPr id="110" name="PlaceHolder 5"/>
          <p:cNvSpPr>
            <a:spLocks noGrp="1"/>
          </p:cNvSpPr>
          <p:nvPr>
            <p:ph type="body"/>
          </p:nvPr>
        </p:nvSpPr>
        <p:spPr>
          <a:xfrm>
            <a:off x="457200" y="3682080"/>
            <a:ext cx="4015800" cy="1896840"/>
          </a:xfrm>
          <a:prstGeom prst="rect">
            <a:avLst/>
          </a:prstGeom>
        </p:spPr>
        <p:txBody>
          <a:bodyPr wrap="none"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762120" y="4434480"/>
            <a:ext cx="6780960" cy="1875240"/>
          </a:xfrm>
          <a:prstGeom prst="rect">
            <a:avLst/>
          </a:prstGeom>
        </p:spPr>
        <p:txBody>
          <a:bodyPr wrap="none" lIns="0" rIns="0" tIns="0" bIns="0" anchor="ctr"/>
          <a:p>
            <a:pPr algn="ctr"/>
            <a:endParaRPr/>
          </a:p>
        </p:txBody>
      </p:sp>
      <p:sp>
        <p:nvSpPr>
          <p:cNvPr id="112" name="PlaceHolder 2"/>
          <p:cNvSpPr>
            <a:spLocks noGrp="1"/>
          </p:cNvSpPr>
          <p:nvPr>
            <p:ph type="body"/>
          </p:nvPr>
        </p:nvSpPr>
        <p:spPr>
          <a:xfrm>
            <a:off x="457200" y="1604520"/>
            <a:ext cx="8229240" cy="3977280"/>
          </a:xfrm>
          <a:prstGeom prst="rect">
            <a:avLst/>
          </a:prstGeom>
        </p:spPr>
        <p:txBody>
          <a:bodyPr wrap="none" lIns="0" rIns="0" tIns="0" bIns="0"/>
          <a:p>
            <a:endParaRPr/>
          </a:p>
        </p:txBody>
      </p:sp>
      <p:sp>
        <p:nvSpPr>
          <p:cNvPr id="113" name="PlaceHolder 3"/>
          <p:cNvSpPr>
            <a:spLocks noGrp="1"/>
          </p:cNvSpPr>
          <p:nvPr>
            <p:ph type="body"/>
          </p:nvPr>
        </p:nvSpPr>
        <p:spPr>
          <a:xfrm>
            <a:off x="457200" y="1604520"/>
            <a:ext cx="8229240" cy="3977280"/>
          </a:xfrm>
          <a:prstGeom prst="rect">
            <a:avLst/>
          </a:prstGeom>
        </p:spPr>
        <p:txBody>
          <a:bodyPr wrap="none" lIns="0" rIns="0" tIns="0" bIns="0"/>
          <a:p>
            <a:endParaRPr/>
          </a:p>
        </p:txBody>
      </p:sp>
      <p:pic>
        <p:nvPicPr>
          <p:cNvPr id="114" name="" descr=""/>
          <p:cNvPicPr/>
          <p:nvPr/>
        </p:nvPicPr>
        <p:blipFill>
          <a:blip r:embed="rId2"/>
          <a:stretch>
            <a:fillRect/>
          </a:stretch>
        </p:blipFill>
        <p:spPr>
          <a:xfrm>
            <a:off x="2079000" y="1604520"/>
            <a:ext cx="4984920" cy="3977280"/>
          </a:xfrm>
          <a:prstGeom prst="rect">
            <a:avLst/>
          </a:prstGeom>
          <a:ln>
            <a:noFill/>
          </a:ln>
        </p:spPr>
      </p:pic>
      <p:pic>
        <p:nvPicPr>
          <p:cNvPr id="115" name="" descr=""/>
          <p:cNvPicPr/>
          <p:nvPr/>
        </p:nvPicPr>
        <p:blipFill>
          <a:blip r:embed="rId3"/>
          <a:stretch>
            <a:fillRect/>
          </a:stretch>
        </p:blipFill>
        <p:spPr>
          <a:xfrm>
            <a:off x="2079000" y="1604520"/>
            <a:ext cx="4984920" cy="397728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762120" y="4434480"/>
            <a:ext cx="6780960" cy="1875240"/>
          </a:xfrm>
          <a:prstGeom prst="rect">
            <a:avLst/>
          </a:prstGeom>
        </p:spPr>
        <p:txBody>
          <a:bodyPr wrap="none" lIns="0" rIns="0" tIns="0" bIns="0" anchor="ctr"/>
          <a:p>
            <a:pPr algn="ctr"/>
            <a:endParaRPr/>
          </a:p>
        </p:txBody>
      </p:sp>
      <p:sp>
        <p:nvSpPr>
          <p:cNvPr id="11" name="PlaceHolder 2"/>
          <p:cNvSpPr>
            <a:spLocks noGrp="1"/>
          </p:cNvSpPr>
          <p:nvPr>
            <p:ph type="body"/>
          </p:nvPr>
        </p:nvSpPr>
        <p:spPr>
          <a:xfrm>
            <a:off x="457200" y="1604520"/>
            <a:ext cx="4015800" cy="3977280"/>
          </a:xfrm>
          <a:prstGeom prst="rect">
            <a:avLst/>
          </a:prstGeom>
        </p:spPr>
        <p:txBody>
          <a:bodyPr wrap="none" lIns="0" rIns="0" tIns="0" bIns="0"/>
          <a:p>
            <a:endParaRPr/>
          </a:p>
        </p:txBody>
      </p:sp>
      <p:sp>
        <p:nvSpPr>
          <p:cNvPr id="12" name="PlaceHolder 3"/>
          <p:cNvSpPr>
            <a:spLocks noGrp="1"/>
          </p:cNvSpPr>
          <p:nvPr>
            <p:ph type="body"/>
          </p:nvPr>
        </p:nvSpPr>
        <p:spPr>
          <a:xfrm>
            <a:off x="4674240" y="1604520"/>
            <a:ext cx="4015800" cy="3977280"/>
          </a:xfrm>
          <a:prstGeom prst="rect">
            <a:avLst/>
          </a:prstGeom>
        </p:spPr>
        <p:txBody>
          <a:bodyPr wrap="none"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762120" y="4434480"/>
            <a:ext cx="6780960" cy="1875240"/>
          </a:xfrm>
          <a:prstGeom prst="rect">
            <a:avLst/>
          </a:prstGeom>
        </p:spPr>
        <p:txBody>
          <a:bodyPr wrap="none" lIns="0" rIns="0" tIns="0" bIns="0" anchor="ctr"/>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762120" y="4572000"/>
            <a:ext cx="6780960" cy="7417440"/>
          </a:xfrm>
          <a:prstGeom prst="rect">
            <a:avLst/>
          </a:prstGeom>
        </p:spPr>
        <p:txBody>
          <a:bodyPr wrap="none"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762120" y="4434480"/>
            <a:ext cx="6780960" cy="1875240"/>
          </a:xfrm>
          <a:prstGeom prst="rect">
            <a:avLst/>
          </a:prstGeom>
        </p:spPr>
        <p:txBody>
          <a:bodyPr wrap="none" lIns="0" rIns="0" tIns="0" bIns="0" anchor="ctr"/>
          <a:p>
            <a:pPr algn="ctr"/>
            <a:endParaRPr/>
          </a:p>
        </p:txBody>
      </p:sp>
      <p:sp>
        <p:nvSpPr>
          <p:cNvPr id="16" name="PlaceHolder 2"/>
          <p:cNvSpPr>
            <a:spLocks noGrp="1"/>
          </p:cNvSpPr>
          <p:nvPr>
            <p:ph type="body"/>
          </p:nvPr>
        </p:nvSpPr>
        <p:spPr>
          <a:xfrm>
            <a:off x="457200" y="1604520"/>
            <a:ext cx="4015800" cy="1896840"/>
          </a:xfrm>
          <a:prstGeom prst="rect">
            <a:avLst/>
          </a:prstGeom>
        </p:spPr>
        <p:txBody>
          <a:bodyPr wrap="none" lIns="0" rIns="0" tIns="0" bIns="0"/>
          <a:p>
            <a:endParaRPr/>
          </a:p>
        </p:txBody>
      </p:sp>
      <p:sp>
        <p:nvSpPr>
          <p:cNvPr id="17" name="PlaceHolder 3"/>
          <p:cNvSpPr>
            <a:spLocks noGrp="1"/>
          </p:cNvSpPr>
          <p:nvPr>
            <p:ph type="body"/>
          </p:nvPr>
        </p:nvSpPr>
        <p:spPr>
          <a:xfrm>
            <a:off x="457200" y="3682080"/>
            <a:ext cx="4015800" cy="1896840"/>
          </a:xfrm>
          <a:prstGeom prst="rect">
            <a:avLst/>
          </a:prstGeom>
        </p:spPr>
        <p:txBody>
          <a:bodyPr wrap="none" lIns="0" rIns="0" tIns="0" bIns="0"/>
          <a:p>
            <a:endParaRPr/>
          </a:p>
        </p:txBody>
      </p:sp>
      <p:sp>
        <p:nvSpPr>
          <p:cNvPr id="18" name="PlaceHolder 4"/>
          <p:cNvSpPr>
            <a:spLocks noGrp="1"/>
          </p:cNvSpPr>
          <p:nvPr>
            <p:ph type="body"/>
          </p:nvPr>
        </p:nvSpPr>
        <p:spPr>
          <a:xfrm>
            <a:off x="4674240" y="1604520"/>
            <a:ext cx="4015800" cy="3977280"/>
          </a:xfrm>
          <a:prstGeom prst="rect">
            <a:avLst/>
          </a:prstGeom>
        </p:spPr>
        <p:txBody>
          <a:bodyPr wrap="none"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762120" y="4434480"/>
            <a:ext cx="6780960" cy="1875240"/>
          </a:xfrm>
          <a:prstGeom prst="rect">
            <a:avLst/>
          </a:prstGeom>
        </p:spPr>
        <p:txBody>
          <a:bodyPr wrap="none" lIns="0" rIns="0" tIns="0" bIns="0" anchor="ctr"/>
          <a:p>
            <a:pPr algn="ctr"/>
            <a:endParaRPr/>
          </a:p>
        </p:txBody>
      </p:sp>
      <p:sp>
        <p:nvSpPr>
          <p:cNvPr id="20" name="PlaceHolder 2"/>
          <p:cNvSpPr>
            <a:spLocks noGrp="1"/>
          </p:cNvSpPr>
          <p:nvPr>
            <p:ph type="body"/>
          </p:nvPr>
        </p:nvSpPr>
        <p:spPr>
          <a:xfrm>
            <a:off x="457200" y="1604520"/>
            <a:ext cx="4015800" cy="3977280"/>
          </a:xfrm>
          <a:prstGeom prst="rect">
            <a:avLst/>
          </a:prstGeom>
        </p:spPr>
        <p:txBody>
          <a:bodyPr wrap="none" lIns="0" rIns="0" tIns="0" bIns="0"/>
          <a:p>
            <a:endParaRPr/>
          </a:p>
        </p:txBody>
      </p:sp>
      <p:sp>
        <p:nvSpPr>
          <p:cNvPr id="21" name="PlaceHolder 3"/>
          <p:cNvSpPr>
            <a:spLocks noGrp="1"/>
          </p:cNvSpPr>
          <p:nvPr>
            <p:ph type="body"/>
          </p:nvPr>
        </p:nvSpPr>
        <p:spPr>
          <a:xfrm>
            <a:off x="4674240" y="1604520"/>
            <a:ext cx="4015800" cy="1896840"/>
          </a:xfrm>
          <a:prstGeom prst="rect">
            <a:avLst/>
          </a:prstGeom>
        </p:spPr>
        <p:txBody>
          <a:bodyPr wrap="none" lIns="0" rIns="0" tIns="0" bIns="0"/>
          <a:p>
            <a:endParaRPr/>
          </a:p>
        </p:txBody>
      </p:sp>
      <p:sp>
        <p:nvSpPr>
          <p:cNvPr id="22" name="PlaceHolder 4"/>
          <p:cNvSpPr>
            <a:spLocks noGrp="1"/>
          </p:cNvSpPr>
          <p:nvPr>
            <p:ph type="body"/>
          </p:nvPr>
        </p:nvSpPr>
        <p:spPr>
          <a:xfrm>
            <a:off x="4674240" y="3682080"/>
            <a:ext cx="4015800" cy="1896840"/>
          </a:xfrm>
          <a:prstGeom prst="rect">
            <a:avLst/>
          </a:prstGeom>
        </p:spPr>
        <p:txBody>
          <a:bodyPr wrap="none"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762120" y="4434480"/>
            <a:ext cx="6780960" cy="1875240"/>
          </a:xfrm>
          <a:prstGeom prst="rect">
            <a:avLst/>
          </a:prstGeom>
        </p:spPr>
        <p:txBody>
          <a:bodyPr wrap="none" lIns="0" rIns="0" tIns="0" bIns="0" anchor="ctr"/>
          <a:p>
            <a:pPr algn="ctr"/>
            <a:endParaRPr/>
          </a:p>
        </p:txBody>
      </p:sp>
      <p:sp>
        <p:nvSpPr>
          <p:cNvPr id="24" name="PlaceHolder 2"/>
          <p:cNvSpPr>
            <a:spLocks noGrp="1"/>
          </p:cNvSpPr>
          <p:nvPr>
            <p:ph type="body"/>
          </p:nvPr>
        </p:nvSpPr>
        <p:spPr>
          <a:xfrm>
            <a:off x="457200" y="1604520"/>
            <a:ext cx="4015800" cy="1896840"/>
          </a:xfrm>
          <a:prstGeom prst="rect">
            <a:avLst/>
          </a:prstGeom>
        </p:spPr>
        <p:txBody>
          <a:bodyPr wrap="none" lIns="0" rIns="0" tIns="0" bIns="0"/>
          <a:p>
            <a:endParaRPr/>
          </a:p>
        </p:txBody>
      </p:sp>
      <p:sp>
        <p:nvSpPr>
          <p:cNvPr id="25" name="PlaceHolder 3"/>
          <p:cNvSpPr>
            <a:spLocks noGrp="1"/>
          </p:cNvSpPr>
          <p:nvPr>
            <p:ph type="body"/>
          </p:nvPr>
        </p:nvSpPr>
        <p:spPr>
          <a:xfrm>
            <a:off x="4674240" y="1604520"/>
            <a:ext cx="4015800" cy="1896840"/>
          </a:xfrm>
          <a:prstGeom prst="rect">
            <a:avLst/>
          </a:prstGeom>
        </p:spPr>
        <p:txBody>
          <a:bodyPr wrap="none" lIns="0" rIns="0" tIns="0" bIns="0"/>
          <a:p>
            <a:endParaRPr/>
          </a:p>
        </p:txBody>
      </p:sp>
      <p:sp>
        <p:nvSpPr>
          <p:cNvPr id="26" name="PlaceHolder 4"/>
          <p:cNvSpPr>
            <a:spLocks noGrp="1"/>
          </p:cNvSpPr>
          <p:nvPr>
            <p:ph type="body"/>
          </p:nvPr>
        </p:nvSpPr>
        <p:spPr>
          <a:xfrm>
            <a:off x="457200" y="3682080"/>
            <a:ext cx="8229240" cy="1896840"/>
          </a:xfrm>
          <a:prstGeom prst="rect">
            <a:avLst/>
          </a:prstGeom>
        </p:spPr>
        <p:txBody>
          <a:bodyPr wrap="none"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0" name="CustomShape 1"/>
          <p:cNvSpPr/>
          <p:nvPr/>
        </p:nvSpPr>
        <p:spPr>
          <a:xfrm>
            <a:off x="777240" y="0"/>
            <a:ext cx="7543080" cy="380160"/>
          </a:xfrm>
          <a:prstGeom prst="rect">
            <a:avLst/>
          </a:prstGeom>
          <a:solidFill>
            <a:srgbClr val="f0ad00"/>
          </a:solidFill>
          <a:ln w="22320">
            <a:noFill/>
          </a:ln>
        </p:spPr>
      </p:sp>
      <p:sp>
        <p:nvSpPr>
          <p:cNvPr id="1" name="CustomShape 2"/>
          <p:cNvSpPr/>
          <p:nvPr/>
        </p:nvSpPr>
        <p:spPr>
          <a:xfrm>
            <a:off x="777240" y="6172200"/>
            <a:ext cx="7543080" cy="26640"/>
          </a:xfrm>
          <a:prstGeom prst="rect">
            <a:avLst/>
          </a:prstGeom>
          <a:solidFill>
            <a:srgbClr val="f0ad00"/>
          </a:solidFill>
          <a:ln w="22320">
            <a:noFill/>
          </a:ln>
        </p:spPr>
      </p:sp>
      <p:sp>
        <p:nvSpPr>
          <p:cNvPr id="2" name="CustomShape 3"/>
          <p:cNvSpPr/>
          <p:nvPr/>
        </p:nvSpPr>
        <p:spPr>
          <a:xfrm>
            <a:off x="777240" y="0"/>
            <a:ext cx="7543080" cy="3047400"/>
          </a:xfrm>
          <a:prstGeom prst="rect">
            <a:avLst/>
          </a:prstGeom>
          <a:solidFill>
            <a:srgbClr val="f0ad00"/>
          </a:solidFill>
          <a:ln w="22320">
            <a:noFill/>
          </a:ln>
        </p:spPr>
      </p:sp>
      <p:sp>
        <p:nvSpPr>
          <p:cNvPr id="3" name="CustomShape 4"/>
          <p:cNvSpPr/>
          <p:nvPr/>
        </p:nvSpPr>
        <p:spPr>
          <a:xfrm>
            <a:off x="777240" y="6172200"/>
            <a:ext cx="7543080" cy="26640"/>
          </a:xfrm>
          <a:prstGeom prst="rect">
            <a:avLst/>
          </a:prstGeom>
          <a:solidFill>
            <a:srgbClr val="f0ad00"/>
          </a:solidFill>
          <a:ln w="22320">
            <a:noFill/>
          </a:ln>
        </p:spPr>
      </p:sp>
      <p:sp>
        <p:nvSpPr>
          <p:cNvPr id="4" name="PlaceHolder 5"/>
          <p:cNvSpPr>
            <a:spLocks noGrp="1"/>
          </p:cNvSpPr>
          <p:nvPr>
            <p:ph type="title"/>
          </p:nvPr>
        </p:nvSpPr>
        <p:spPr>
          <a:xfrm>
            <a:off x="762120" y="4572000"/>
            <a:ext cx="6780960" cy="1599840"/>
          </a:xfrm>
          <a:prstGeom prst="rect">
            <a:avLst/>
          </a:prstGeom>
        </p:spPr>
        <p:txBody>
          <a:bodyPr wrap="none" lIns="0" rIns="0" tIns="0" bIns="0" anchor="ctr"/>
          <a:p>
            <a:r>
              <a:rPr lang="ru-RU"/>
              <a:t>Для правки текста заголовка щелкните мышью</a:t>
            </a:r>
            <a:endParaRPr/>
          </a:p>
        </p:txBody>
      </p:sp>
      <p:sp>
        <p:nvSpPr>
          <p:cNvPr id="5" name="PlaceHolder 6"/>
          <p:cNvSpPr>
            <a:spLocks noGrp="1"/>
          </p:cNvSpPr>
          <p:nvPr>
            <p:ph type="body"/>
          </p:nvPr>
        </p:nvSpPr>
        <p:spPr>
          <a:xfrm>
            <a:off x="457200" y="1604520"/>
            <a:ext cx="8229240" cy="3977280"/>
          </a:xfrm>
          <a:prstGeom prst="rect">
            <a:avLst/>
          </a:prstGeom>
        </p:spPr>
        <p:txBody>
          <a:bodyPr wrap="none" lIns="0" rIns="0" tIns="0" bIns="0"/>
          <a:p>
            <a:pPr>
              <a:buSzPct val="25000"/>
              <a:buFont typeface="StarSymbol"/>
              <a:buChar char=""/>
            </a:pPr>
            <a:r>
              <a:rPr lang="ru-RU"/>
              <a:t>Для правки структуры щелкните мышью</a:t>
            </a:r>
            <a:endParaRPr/>
          </a:p>
          <a:p>
            <a:pPr lvl="1">
              <a:buSzPct val="25000"/>
              <a:buFont typeface="StarSymbol"/>
              <a:buChar char=""/>
            </a:pPr>
            <a:r>
              <a:rPr lang="ru-RU"/>
              <a:t>Второй уровень структуры</a:t>
            </a:r>
            <a:endParaRPr/>
          </a:p>
          <a:p>
            <a:pPr lvl="2">
              <a:buSzPct val="25000"/>
              <a:buFont typeface="StarSymbol"/>
              <a:buChar char=""/>
            </a:pPr>
            <a:r>
              <a:rPr lang="ru-RU"/>
              <a:t>Третий уровень структуры</a:t>
            </a:r>
            <a:endParaRPr/>
          </a:p>
          <a:p>
            <a:pPr lvl="3">
              <a:buSzPct val="25000"/>
              <a:buFont typeface="StarSymbol"/>
              <a:buChar char=""/>
            </a:pPr>
            <a:r>
              <a:rPr lang="ru-RU"/>
              <a:t>Четвёртый уровень структуры</a:t>
            </a:r>
            <a:endParaRPr/>
          </a:p>
          <a:p>
            <a:pPr lvl="4">
              <a:buSzPct val="25000"/>
              <a:buFont typeface="StarSymbol"/>
              <a:buChar char=""/>
            </a:pPr>
            <a:r>
              <a:rPr lang="ru-RU"/>
              <a:t>Пятый уровень структуры</a:t>
            </a:r>
            <a:endParaRPr/>
          </a:p>
          <a:p>
            <a:pPr lvl="5">
              <a:buSzPct val="25000"/>
              <a:buFont typeface="StarSymbol"/>
              <a:buChar char=""/>
            </a:pPr>
            <a:r>
              <a:rPr lang="ru-RU"/>
              <a:t>Шестой уровень структуры</a:t>
            </a:r>
            <a:endParaRPr/>
          </a:p>
          <a:p>
            <a:pPr lvl="6">
              <a:buSzPct val="25000"/>
              <a:buFont typeface="StarSymbol"/>
              <a:buChar char=""/>
            </a:pPr>
            <a:r>
              <a:rPr lang="ru-RU"/>
              <a:t>Седьмой уровень структуры</a:t>
            </a:r>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40" name="CustomShape 1"/>
          <p:cNvSpPr/>
          <p:nvPr/>
        </p:nvSpPr>
        <p:spPr>
          <a:xfrm>
            <a:off x="777240" y="0"/>
            <a:ext cx="7543080" cy="380160"/>
          </a:xfrm>
          <a:prstGeom prst="rect">
            <a:avLst/>
          </a:prstGeom>
          <a:solidFill>
            <a:srgbClr val="f0ad00"/>
          </a:solidFill>
          <a:ln w="22320">
            <a:noFill/>
          </a:ln>
        </p:spPr>
      </p:sp>
      <p:sp>
        <p:nvSpPr>
          <p:cNvPr id="41" name="CustomShape 2"/>
          <p:cNvSpPr/>
          <p:nvPr/>
        </p:nvSpPr>
        <p:spPr>
          <a:xfrm>
            <a:off x="777240" y="6172200"/>
            <a:ext cx="7543080" cy="26640"/>
          </a:xfrm>
          <a:prstGeom prst="rect">
            <a:avLst/>
          </a:prstGeom>
          <a:solidFill>
            <a:srgbClr val="f0ad00"/>
          </a:solidFill>
          <a:ln w="22320">
            <a:noFill/>
          </a:ln>
        </p:spPr>
      </p:sp>
      <p:sp>
        <p:nvSpPr>
          <p:cNvPr id="42" name="PlaceHolder 3"/>
          <p:cNvSpPr>
            <a:spLocks noGrp="1"/>
          </p:cNvSpPr>
          <p:nvPr>
            <p:ph type="title"/>
          </p:nvPr>
        </p:nvSpPr>
        <p:spPr>
          <a:xfrm>
            <a:off x="457200" y="273600"/>
            <a:ext cx="8229240" cy="1144800"/>
          </a:xfrm>
          <a:prstGeom prst="rect">
            <a:avLst/>
          </a:prstGeom>
        </p:spPr>
        <p:txBody>
          <a:bodyPr wrap="none" lIns="0" rIns="0" tIns="0" bIns="0" anchor="ctr"/>
          <a:p>
            <a:pPr algn="ctr"/>
            <a:r>
              <a:rPr lang="ru-RU"/>
              <a:t>Для правки текста заголовка щелкните мышью</a:t>
            </a:r>
            <a:endParaRPr/>
          </a:p>
        </p:txBody>
      </p:sp>
      <p:sp>
        <p:nvSpPr>
          <p:cNvPr id="43" name="PlaceHolder 4"/>
          <p:cNvSpPr>
            <a:spLocks noGrp="1"/>
          </p:cNvSpPr>
          <p:nvPr>
            <p:ph type="body"/>
          </p:nvPr>
        </p:nvSpPr>
        <p:spPr>
          <a:xfrm>
            <a:off x="457200" y="1604520"/>
            <a:ext cx="8229240" cy="3977280"/>
          </a:xfrm>
          <a:prstGeom prst="rect">
            <a:avLst/>
          </a:prstGeom>
        </p:spPr>
        <p:txBody>
          <a:bodyPr wrap="none" lIns="0" rIns="0" tIns="0" bIns="0"/>
          <a:p>
            <a:pPr>
              <a:buSzPct val="25000"/>
              <a:buFont typeface="StarSymbol"/>
              <a:buChar char=""/>
            </a:pPr>
            <a:r>
              <a:rPr lang="ru-RU"/>
              <a:t>Для правки структуры щелкните мышью</a:t>
            </a:r>
            <a:endParaRPr/>
          </a:p>
          <a:p>
            <a:pPr lvl="1">
              <a:buSzPct val="25000"/>
              <a:buFont typeface="StarSymbol"/>
              <a:buChar char=""/>
            </a:pPr>
            <a:r>
              <a:rPr lang="ru-RU"/>
              <a:t>Второй уровень структуры</a:t>
            </a:r>
            <a:endParaRPr/>
          </a:p>
          <a:p>
            <a:pPr lvl="2">
              <a:buSzPct val="25000"/>
              <a:buFont typeface="StarSymbol"/>
              <a:buChar char=""/>
            </a:pPr>
            <a:r>
              <a:rPr lang="ru-RU"/>
              <a:t>Третий уровень структуры</a:t>
            </a:r>
            <a:endParaRPr/>
          </a:p>
          <a:p>
            <a:pPr lvl="3">
              <a:buSzPct val="25000"/>
              <a:buFont typeface="StarSymbol"/>
              <a:buChar char=""/>
            </a:pPr>
            <a:r>
              <a:rPr lang="ru-RU"/>
              <a:t>Четвёртый уровень структуры</a:t>
            </a:r>
            <a:endParaRPr/>
          </a:p>
          <a:p>
            <a:pPr lvl="4">
              <a:buSzPct val="25000"/>
              <a:buFont typeface="StarSymbol"/>
              <a:buChar char=""/>
            </a:pPr>
            <a:r>
              <a:rPr lang="ru-RU"/>
              <a:t>Пятый уровень структуры</a:t>
            </a:r>
            <a:endParaRPr/>
          </a:p>
          <a:p>
            <a:pPr lvl="5">
              <a:buSzPct val="25000"/>
              <a:buFont typeface="StarSymbol"/>
              <a:buChar char=""/>
            </a:pPr>
            <a:r>
              <a:rPr lang="ru-RU"/>
              <a:t>Шестой уровень структуры</a:t>
            </a:r>
            <a:endParaRPr/>
          </a:p>
          <a:p>
            <a:pPr lvl="6">
              <a:buSzPct val="25000"/>
              <a:buFont typeface="StarSymbol"/>
              <a:buChar char=""/>
            </a:pPr>
            <a:r>
              <a:rPr lang="ru-RU"/>
              <a:t>Седьмой уровень структуры</a:t>
            </a:r>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78" name="CustomShape 1"/>
          <p:cNvSpPr/>
          <p:nvPr/>
        </p:nvSpPr>
        <p:spPr>
          <a:xfrm>
            <a:off x="777240" y="0"/>
            <a:ext cx="7543080" cy="380160"/>
          </a:xfrm>
          <a:prstGeom prst="rect">
            <a:avLst/>
          </a:prstGeom>
          <a:solidFill>
            <a:srgbClr val="f0ad00"/>
          </a:solidFill>
          <a:ln w="22320">
            <a:noFill/>
          </a:ln>
        </p:spPr>
      </p:sp>
      <p:sp>
        <p:nvSpPr>
          <p:cNvPr id="79" name="CustomShape 2"/>
          <p:cNvSpPr/>
          <p:nvPr/>
        </p:nvSpPr>
        <p:spPr>
          <a:xfrm>
            <a:off x="777240" y="6172200"/>
            <a:ext cx="7543080" cy="26640"/>
          </a:xfrm>
          <a:prstGeom prst="rect">
            <a:avLst/>
          </a:prstGeom>
          <a:solidFill>
            <a:srgbClr val="f0ad00"/>
          </a:solidFill>
          <a:ln w="22320">
            <a:noFill/>
          </a:ln>
        </p:spPr>
      </p:sp>
      <p:sp>
        <p:nvSpPr>
          <p:cNvPr id="80" name="PlaceHolder 3"/>
          <p:cNvSpPr>
            <a:spLocks noGrp="1"/>
          </p:cNvSpPr>
          <p:nvPr>
            <p:ph type="title"/>
          </p:nvPr>
        </p:nvSpPr>
        <p:spPr>
          <a:xfrm>
            <a:off x="762120" y="4572000"/>
            <a:ext cx="6780960" cy="1599840"/>
          </a:xfrm>
          <a:prstGeom prst="rect">
            <a:avLst/>
          </a:prstGeom>
        </p:spPr>
        <p:txBody>
          <a:bodyPr wrap="none" lIns="0" rIns="0" tIns="0" bIns="0" anchor="ctr"/>
          <a:p>
            <a:r>
              <a:rPr lang="ru-RU"/>
              <a:t>Для правки текста заголовка щелкните мышью</a:t>
            </a:r>
            <a:endParaRPr/>
          </a:p>
        </p:txBody>
      </p:sp>
      <p:sp>
        <p:nvSpPr>
          <p:cNvPr id="81" name="PlaceHolder 4"/>
          <p:cNvSpPr>
            <a:spLocks noGrp="1"/>
          </p:cNvSpPr>
          <p:nvPr>
            <p:ph type="body"/>
          </p:nvPr>
        </p:nvSpPr>
        <p:spPr>
          <a:xfrm>
            <a:off x="457200" y="1604520"/>
            <a:ext cx="8229240" cy="3977280"/>
          </a:xfrm>
          <a:prstGeom prst="rect">
            <a:avLst/>
          </a:prstGeom>
        </p:spPr>
        <p:txBody>
          <a:bodyPr wrap="none" lIns="0" rIns="0" tIns="0" bIns="0"/>
          <a:p>
            <a:pPr>
              <a:buSzPct val="25000"/>
              <a:buFont typeface="StarSymbol"/>
              <a:buChar char=""/>
            </a:pPr>
            <a:r>
              <a:rPr lang="ru-RU"/>
              <a:t>Для правки структуры щелкните мышью</a:t>
            </a:r>
            <a:endParaRPr/>
          </a:p>
          <a:p>
            <a:pPr lvl="1">
              <a:buSzPct val="25000"/>
              <a:buFont typeface="StarSymbol"/>
              <a:buChar char=""/>
            </a:pPr>
            <a:r>
              <a:rPr lang="ru-RU"/>
              <a:t>Второй уровень структуры</a:t>
            </a:r>
            <a:endParaRPr/>
          </a:p>
          <a:p>
            <a:pPr lvl="2">
              <a:buSzPct val="25000"/>
              <a:buFont typeface="StarSymbol"/>
              <a:buChar char=""/>
            </a:pPr>
            <a:r>
              <a:rPr lang="ru-RU"/>
              <a:t>Третий уровень структуры</a:t>
            </a:r>
            <a:endParaRPr/>
          </a:p>
          <a:p>
            <a:pPr lvl="3">
              <a:buSzPct val="25000"/>
              <a:buFont typeface="StarSymbol"/>
              <a:buChar char=""/>
            </a:pPr>
            <a:r>
              <a:rPr lang="ru-RU"/>
              <a:t>Четвёртый уровень структуры</a:t>
            </a:r>
            <a:endParaRPr/>
          </a:p>
          <a:p>
            <a:pPr lvl="4">
              <a:buSzPct val="25000"/>
              <a:buFont typeface="StarSymbol"/>
              <a:buChar char=""/>
            </a:pPr>
            <a:r>
              <a:rPr lang="ru-RU"/>
              <a:t>Пятый уровень структуры</a:t>
            </a:r>
            <a:endParaRPr/>
          </a:p>
          <a:p>
            <a:pPr lvl="5">
              <a:buSzPct val="25000"/>
              <a:buFont typeface="StarSymbol"/>
              <a:buChar char=""/>
            </a:pPr>
            <a:r>
              <a:rPr lang="ru-RU"/>
              <a:t>Шестой уровень структуры</a:t>
            </a:r>
            <a:endParaRPr/>
          </a:p>
          <a:p>
            <a:pPr lvl="6">
              <a:buSzPct val="25000"/>
              <a:buFont typeface="StarSymbol"/>
              <a:buChar char=""/>
            </a:pPr>
            <a:r>
              <a:rPr lang="ru-RU"/>
              <a:t>Седьмой уровень структуры</a:t>
            </a:r>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26.gif"/><Relationship Id="rId2" Type="http://schemas.openxmlformats.org/officeDocument/2006/relationships/image" Target="../media/image27.gif"/><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29.xml"/>
</Relationships>
</file>

<file path=ppt/slides/_rels/slide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jpe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image" Target="../media/image17.jpeg"/><Relationship Id="rId4"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jpe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6" name="CustomShape 1"/>
          <p:cNvSpPr/>
          <p:nvPr/>
        </p:nvSpPr>
        <p:spPr>
          <a:xfrm>
            <a:off x="797040" y="-26640"/>
            <a:ext cx="7405560" cy="3094920"/>
          </a:xfrm>
          <a:prstGeom prst="rect">
            <a:avLst/>
          </a:prstGeom>
          <a:noFill/>
          <a:ln>
            <a:noFill/>
          </a:ln>
        </p:spPr>
        <p:txBody>
          <a:bodyPr lIns="90000" rIns="90000" tIns="45000" bIns="45000" anchor="b"/>
          <a:p>
            <a:pPr>
              <a:lnSpc>
                <a:spcPct val="100000"/>
              </a:lnSpc>
            </a:pPr>
            <a:r>
              <a:rPr lang="ru-RU" sz="6000">
                <a:solidFill>
                  <a:srgbClr val="262626"/>
                </a:solidFill>
                <a:latin typeface="Impact"/>
              </a:rPr>
              <a:t>История математики в  России .19 век</a:t>
            </a:r>
            <a:endParaRPr/>
          </a:p>
        </p:txBody>
      </p:sp>
      <p:sp>
        <p:nvSpPr>
          <p:cNvPr id="117" name="CustomShape 2"/>
          <p:cNvSpPr/>
          <p:nvPr/>
        </p:nvSpPr>
        <p:spPr>
          <a:xfrm>
            <a:off x="456120" y="3429000"/>
            <a:ext cx="6857280" cy="990000"/>
          </a:xfrm>
          <a:prstGeom prst="rect">
            <a:avLst/>
          </a:prstGeom>
          <a:noFill/>
          <a:ln>
            <a:noFill/>
          </a:ln>
        </p:spPr>
        <p:txBody>
          <a:bodyPr lIns="90000" rIns="90000" tIns="45000" bIns="45000"/>
          <a:p>
            <a:pPr>
              <a:lnSpc>
                <a:spcPct val="100000"/>
              </a:lnSpc>
            </a:pPr>
            <a:r>
              <a:rPr lang="ru-RU" sz="2800">
                <a:solidFill>
                  <a:srgbClr val="5a6378"/>
                </a:solidFill>
                <a:latin typeface="Times New Roman"/>
              </a:rPr>
              <a:t>Смагина Я. 7В</a:t>
            </a:r>
            <a:r>
              <a:rPr lang="ru-RU" sz="2800">
                <a:solidFill>
                  <a:srgbClr val="5a6378"/>
                </a:solidFill>
                <a:latin typeface="Times New Roman"/>
              </a:rPr>
              <a:t>	</a:t>
            </a:r>
            <a:endParaRPr/>
          </a:p>
          <a:p>
            <a:pPr algn="just">
              <a:lnSpc>
                <a:spcPct val="100000"/>
              </a:lnSpc>
            </a:pPr>
            <a:r>
              <a:rPr lang="ru-RU" sz="2800">
                <a:solidFill>
                  <a:srgbClr val="5a6378"/>
                </a:solidFill>
                <a:latin typeface="Times New Roman"/>
              </a:rPr>
              <a:t>Клокова С. 7В</a:t>
            </a:r>
            <a:endParaRPr/>
          </a:p>
        </p:txBody>
      </p:sp>
      <p:pic>
        <p:nvPicPr>
          <p:cNvPr id="118" name="Рисунок 3" descr=""/>
          <p:cNvPicPr/>
          <p:nvPr/>
        </p:nvPicPr>
        <p:blipFill>
          <a:blip r:embed="rId1"/>
          <a:stretch>
            <a:fillRect/>
          </a:stretch>
        </p:blipFill>
        <p:spPr>
          <a:xfrm>
            <a:off x="5508000" y="3069000"/>
            <a:ext cx="2879640" cy="3075480"/>
          </a:xfrm>
          <a:prstGeom prst="rect">
            <a:avLst/>
          </a:prstGeom>
          <a:ln>
            <a:noFill/>
          </a:ln>
        </p:spPr>
      </p:pic>
      <p:pic>
        <p:nvPicPr>
          <p:cNvPr id="119" name="Рисунок 4" descr=""/>
          <p:cNvPicPr/>
          <p:nvPr/>
        </p:nvPicPr>
        <p:blipFill>
          <a:blip r:embed="rId2"/>
          <a:stretch>
            <a:fillRect/>
          </a:stretch>
        </p:blipFill>
        <p:spPr>
          <a:xfrm>
            <a:off x="3564000" y="4390200"/>
            <a:ext cx="2807640" cy="175464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7" name="CustomShape 1"/>
          <p:cNvSpPr/>
          <p:nvPr/>
        </p:nvSpPr>
        <p:spPr>
          <a:xfrm>
            <a:off x="762120" y="4572000"/>
            <a:ext cx="6780960" cy="1599480"/>
          </a:xfrm>
          <a:prstGeom prst="rect">
            <a:avLst/>
          </a:prstGeom>
          <a:noFill/>
          <a:ln>
            <a:noFill/>
          </a:ln>
        </p:spPr>
        <p:txBody>
          <a:bodyPr lIns="90000" rIns="90000" tIns="45000" bIns="45000" anchor="b"/>
          <a:p>
            <a:pPr>
              <a:lnSpc>
                <a:spcPct val="100000"/>
              </a:lnSpc>
            </a:pPr>
            <a:r>
              <a:rPr lang="ru-RU" sz="5400">
                <a:solidFill>
                  <a:srgbClr val="262626"/>
                </a:solidFill>
                <a:latin typeface="Impact"/>
              </a:rPr>
              <a:t>XIX век</a:t>
            </a:r>
            <a:endParaRPr/>
          </a:p>
        </p:txBody>
      </p:sp>
      <p:sp>
        <p:nvSpPr>
          <p:cNvPr id="148" name="CustomShape 2"/>
          <p:cNvSpPr/>
          <p:nvPr/>
        </p:nvSpPr>
        <p:spPr>
          <a:xfrm>
            <a:off x="762120" y="685800"/>
            <a:ext cx="7697880" cy="3885480"/>
          </a:xfrm>
          <a:prstGeom prst="rect">
            <a:avLst/>
          </a:prstGeom>
          <a:noFill/>
          <a:ln>
            <a:noFill/>
          </a:ln>
        </p:spPr>
        <p:txBody>
          <a:bodyPr lIns="90000" rIns="90000" tIns="45000" bIns="45000" anchor="ctr"/>
          <a:p>
            <a:pPr>
              <a:lnSpc>
                <a:spcPct val="100000"/>
              </a:lnSpc>
              <a:buFont typeface="Arial"/>
              <a:buChar char="•"/>
            </a:pPr>
            <a:r>
              <a:rPr lang="ru-RU" sz="2400">
                <a:solidFill>
                  <a:srgbClr val="5a6378"/>
                </a:solidFill>
                <a:latin typeface="Times New Roman"/>
              </a:rPr>
              <a:t>В Петербурге в конце XIX — начале XX века выходит на историческую сцену новое поколение крупных математиков:Д. А. Граве, А. Н. Крылов, А. М. Ляпунов, В. И. Смирнов, В. А. Стеклов, впоследствии вице-президент Академии наук СССР (1919—1926) и другие.</a:t>
            </a:r>
            <a:endParaRPr/>
          </a:p>
        </p:txBody>
      </p:sp>
      <p:pic>
        <p:nvPicPr>
          <p:cNvPr id="149" name="Рисунок 3" descr=""/>
          <p:cNvPicPr/>
          <p:nvPr/>
        </p:nvPicPr>
        <p:blipFill>
          <a:blip r:embed="rId1"/>
          <a:stretch>
            <a:fillRect/>
          </a:stretch>
        </p:blipFill>
        <p:spPr>
          <a:xfrm>
            <a:off x="4932000" y="3573000"/>
            <a:ext cx="2879640" cy="251964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0" name="CustomShape 1"/>
          <p:cNvSpPr/>
          <p:nvPr/>
        </p:nvSpPr>
        <p:spPr>
          <a:xfrm>
            <a:off x="144000" y="5190480"/>
            <a:ext cx="6780960" cy="1145520"/>
          </a:xfrm>
          <a:prstGeom prst="rect">
            <a:avLst/>
          </a:prstGeom>
          <a:noFill/>
          <a:ln>
            <a:noFill/>
          </a:ln>
        </p:spPr>
        <p:txBody>
          <a:bodyPr lIns="90000" rIns="90000" tIns="45000" bIns="45000" anchor="b"/>
          <a:p>
            <a:pPr>
              <a:lnSpc>
                <a:spcPct val="100000"/>
              </a:lnSpc>
            </a:pPr>
            <a:r>
              <a:rPr lang="ru-RU" sz="5400">
                <a:solidFill>
                  <a:srgbClr val="262626"/>
                </a:solidFill>
                <a:latin typeface="Impact"/>
              </a:rPr>
              <a:t>XIX век</a:t>
            </a:r>
            <a:endParaRPr/>
          </a:p>
        </p:txBody>
      </p:sp>
      <p:sp>
        <p:nvSpPr>
          <p:cNvPr id="151" name="CustomShape 2"/>
          <p:cNvSpPr/>
          <p:nvPr/>
        </p:nvSpPr>
        <p:spPr>
          <a:xfrm>
            <a:off x="798480" y="936000"/>
            <a:ext cx="5249520" cy="4254480"/>
          </a:xfrm>
          <a:prstGeom prst="rect">
            <a:avLst/>
          </a:prstGeom>
          <a:noFill/>
          <a:ln>
            <a:noFill/>
          </a:ln>
        </p:spPr>
        <p:txBody>
          <a:bodyPr lIns="90000" rIns="90000" tIns="45000" bIns="45000" anchor="ctr"/>
          <a:p>
            <a:pPr>
              <a:lnSpc>
                <a:spcPct val="100000"/>
              </a:lnSpc>
              <a:buFont typeface="Arial"/>
              <a:buChar char="•"/>
            </a:pPr>
            <a:r>
              <a:rPr lang="ru-RU" sz="2000">
                <a:solidFill>
                  <a:srgbClr val="5a6378"/>
                </a:solidFill>
                <a:latin typeface="Times New Roman"/>
              </a:rPr>
              <a:t>Перед Октябрьской революцией математическая жизнь в Российской империи протекала чрезвычайно активно. Петербургская школа получила выдающиеся результаты в теории вероятностей (А. А. Марков, А. М. Ляпунов), теории устойчивости (А. М. Ляпунов), теории чисел (И. И. Иванов,Я. В. Успенский), математической физике (В. А. Стеклов, Н. М. Гюнтер), теории аналитических функций (Н. Я. Сонин, Ю. В. Сохоцкий) и других областях теоретической и прикладной математики. В Москве крупными достижениями прославились Д. Ф. Егоров, Н. Н. Лузин, С. А. Чаплыгин. Число математических обществ в стране увеличилось до 5.</a:t>
            </a:r>
            <a:endParaRPr/>
          </a:p>
        </p:txBody>
      </p:sp>
      <p:pic>
        <p:nvPicPr>
          <p:cNvPr id="152" name="Рисунок 3" descr=""/>
          <p:cNvPicPr/>
          <p:nvPr/>
        </p:nvPicPr>
        <p:blipFill>
          <a:blip r:embed="rId1"/>
          <a:stretch>
            <a:fillRect/>
          </a:stretch>
        </p:blipFill>
        <p:spPr>
          <a:xfrm>
            <a:off x="5754600" y="4248000"/>
            <a:ext cx="3317400" cy="2095560"/>
          </a:xfrm>
          <a:prstGeom prst="rect">
            <a:avLst/>
          </a:prstGeom>
          <a:ln>
            <a:noFill/>
          </a:ln>
        </p:spPr>
      </p:pic>
      <p:pic>
        <p:nvPicPr>
          <p:cNvPr id="153" name="Рисунок 4" descr=""/>
          <p:cNvPicPr/>
          <p:nvPr/>
        </p:nvPicPr>
        <p:blipFill>
          <a:blip r:embed="rId2"/>
          <a:stretch>
            <a:fillRect/>
          </a:stretch>
        </p:blipFill>
        <p:spPr>
          <a:xfrm>
            <a:off x="6048000" y="1752840"/>
            <a:ext cx="2910240" cy="2279160"/>
          </a:xfrm>
          <a:prstGeom prst="rect">
            <a:avLst/>
          </a:prstGeom>
          <a:ln>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4" name="CustomShape 1"/>
          <p:cNvSpPr/>
          <p:nvPr/>
        </p:nvSpPr>
        <p:spPr>
          <a:xfrm>
            <a:off x="762120" y="4572000"/>
            <a:ext cx="6780960" cy="1599480"/>
          </a:xfrm>
          <a:prstGeom prst="rect">
            <a:avLst/>
          </a:prstGeom>
          <a:noFill/>
          <a:ln>
            <a:noFill/>
          </a:ln>
        </p:spPr>
        <p:txBody>
          <a:bodyPr lIns="90000" rIns="90000" tIns="45000" bIns="45000" anchor="b"/>
          <a:p>
            <a:pPr>
              <a:lnSpc>
                <a:spcPct val="100000"/>
              </a:lnSpc>
            </a:pPr>
            <a:r>
              <a:rPr lang="ru-RU" sz="5400">
                <a:solidFill>
                  <a:srgbClr val="262626"/>
                </a:solidFill>
                <a:latin typeface="Impact"/>
              </a:rPr>
              <a:t>Ссылки на источники </a:t>
            </a:r>
            <a:endParaRPr/>
          </a:p>
        </p:txBody>
      </p:sp>
      <p:sp>
        <p:nvSpPr>
          <p:cNvPr id="155" name="CustomShape 2"/>
          <p:cNvSpPr/>
          <p:nvPr/>
        </p:nvSpPr>
        <p:spPr>
          <a:xfrm>
            <a:off x="762120" y="685800"/>
            <a:ext cx="7543080" cy="3885480"/>
          </a:xfrm>
          <a:prstGeom prst="rect">
            <a:avLst/>
          </a:prstGeom>
          <a:noFill/>
          <a:ln>
            <a:noFill/>
          </a:ln>
        </p:spPr>
        <p:txBody>
          <a:bodyPr lIns="90000" rIns="90000" tIns="45000" bIns="45000" anchor="ctr"/>
          <a:p>
            <a:pPr>
              <a:lnSpc>
                <a:spcPct val="100000"/>
              </a:lnSpc>
            </a:pPr>
            <a:r>
              <a:rPr lang="ru-RU" sz="2400" u="sng">
                <a:solidFill>
                  <a:srgbClr val="168bba"/>
                </a:solidFill>
                <a:latin typeface="Times New Roman"/>
              </a:rPr>
              <a:t>Ссылка</a:t>
            </a:r>
            <a:r>
              <a:rPr lang="ru-RU" sz="2400">
                <a:solidFill>
                  <a:srgbClr val="5a6378"/>
                </a:solidFill>
                <a:latin typeface="Times New Roman"/>
              </a:rPr>
              <a:t> </a:t>
            </a:r>
            <a:endParaRPr/>
          </a:p>
          <a:p>
            <a:pPr>
              <a:lnSpc>
                <a:spcPct val="100000"/>
              </a:lnSpc>
            </a:pPr>
            <a:r>
              <a:rPr lang="ru-RU" sz="2400" u="sng">
                <a:solidFill>
                  <a:srgbClr val="168bba"/>
                </a:solidFill>
                <a:latin typeface="Times New Roman"/>
              </a:rPr>
              <a:t>Ссылка</a:t>
            </a:r>
            <a:endParaRPr/>
          </a:p>
          <a:p>
            <a:pPr>
              <a:lnSpc>
                <a:spcPct val="100000"/>
              </a:lnSpc>
            </a:pPr>
            <a:r>
              <a:rPr lang="ru-RU" sz="2400" u="sng">
                <a:solidFill>
                  <a:srgbClr val="168bba"/>
                </a:solidFill>
                <a:latin typeface="Times New Roman"/>
              </a:rPr>
              <a:t>Ссылка</a:t>
            </a:r>
            <a:r>
              <a:rPr lang="ru-RU" sz="2400">
                <a:solidFill>
                  <a:srgbClr val="5a6378"/>
                </a:solidFill>
                <a:latin typeface="Times New Roman"/>
              </a:rPr>
              <a:t> </a:t>
            </a:r>
            <a:endParaRPr/>
          </a:p>
          <a:p>
            <a:pPr>
              <a:lnSpc>
                <a:spcPct val="100000"/>
              </a:lnSpc>
            </a:pPr>
            <a:r>
              <a:rPr lang="ru-RU" sz="2400" u="sng">
                <a:solidFill>
                  <a:srgbClr val="168bba"/>
                </a:solidFill>
                <a:latin typeface="Times New Roman"/>
              </a:rPr>
              <a:t>Ссылка</a:t>
            </a:r>
            <a:r>
              <a:rPr lang="ru-RU" sz="2400">
                <a:solidFill>
                  <a:srgbClr val="5a6378"/>
                </a:solidFill>
                <a:latin typeface="Times New Roman"/>
              </a:rPr>
              <a:t> </a:t>
            </a:r>
            <a:endParaRPr/>
          </a:p>
          <a:p>
            <a:pPr>
              <a:lnSpc>
                <a:spcPct val="100000"/>
              </a:lnSpc>
            </a:pPr>
            <a:r>
              <a:rPr lang="ru-RU" sz="2400" u="sng">
                <a:solidFill>
                  <a:srgbClr val="168bba"/>
                </a:solidFill>
                <a:latin typeface="Times New Roman"/>
              </a:rPr>
              <a:t>Ссылка</a:t>
            </a:r>
            <a:endParaRPr/>
          </a:p>
          <a:p>
            <a:pPr>
              <a:lnSpc>
                <a:spcPct val="100000"/>
              </a:lnSpc>
            </a:pPr>
            <a:r>
              <a:rPr lang="ru-RU" sz="2400" u="sng">
                <a:solidFill>
                  <a:srgbClr val="168bba"/>
                </a:solidFill>
                <a:latin typeface="Times New Roman"/>
              </a:rPr>
              <a:t>Ссылка </a:t>
            </a:r>
            <a:endParaRPr/>
          </a:p>
          <a:p>
            <a:pPr>
              <a:lnSpc>
                <a:spcPct val="100000"/>
              </a:lnSpc>
            </a:pPr>
            <a:endParaRPr/>
          </a:p>
        </p:txBody>
      </p:sp>
      <p:pic>
        <p:nvPicPr>
          <p:cNvPr id="156" name="" descr=""/>
          <p:cNvPicPr/>
          <p:nvPr/>
        </p:nvPicPr>
        <p:blipFill>
          <a:blip r:embed="rId1"/>
          <a:stretch>
            <a:fillRect/>
          </a:stretch>
        </p:blipFill>
        <p:spPr>
          <a:xfrm>
            <a:off x="4032000" y="792000"/>
            <a:ext cx="3959640" cy="4247640"/>
          </a:xfrm>
          <a:prstGeom prst="rect">
            <a:avLst/>
          </a:prstGeom>
          <a:ln>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57" name="" descr=""/>
          <p:cNvPicPr/>
          <p:nvPr/>
        </p:nvPicPr>
        <p:blipFill>
          <a:blip r:embed="rId1"/>
          <a:stretch>
            <a:fillRect/>
          </a:stretch>
        </p:blipFill>
        <p:spPr>
          <a:xfrm>
            <a:off x="1080000" y="936000"/>
            <a:ext cx="6983640" cy="5039640"/>
          </a:xfrm>
          <a:prstGeom prst="rect">
            <a:avLst/>
          </a:prstGeom>
          <a:ln>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0" name="CustomShape 1"/>
          <p:cNvSpPr/>
          <p:nvPr/>
        </p:nvSpPr>
        <p:spPr>
          <a:xfrm>
            <a:off x="762120" y="4572000"/>
            <a:ext cx="6780960" cy="1599480"/>
          </a:xfrm>
          <a:prstGeom prst="rect">
            <a:avLst/>
          </a:prstGeom>
          <a:noFill/>
          <a:ln>
            <a:noFill/>
          </a:ln>
        </p:spPr>
      </p:sp>
      <p:pic>
        <p:nvPicPr>
          <p:cNvPr id="121" name="Объект 3" descr=""/>
          <p:cNvPicPr/>
          <p:nvPr/>
        </p:nvPicPr>
        <p:blipFill>
          <a:blip r:embed="rId1"/>
          <a:stretch>
            <a:fillRect/>
          </a:stretch>
        </p:blipFill>
        <p:spPr>
          <a:xfrm>
            <a:off x="0" y="0"/>
            <a:ext cx="9143280" cy="685728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2" name="CustomShape 1"/>
          <p:cNvSpPr/>
          <p:nvPr/>
        </p:nvSpPr>
        <p:spPr>
          <a:xfrm>
            <a:off x="762120" y="4572000"/>
            <a:ext cx="6780960" cy="1599480"/>
          </a:xfrm>
          <a:prstGeom prst="rect">
            <a:avLst/>
          </a:prstGeom>
          <a:noFill/>
          <a:ln>
            <a:noFill/>
          </a:ln>
        </p:spPr>
        <p:txBody>
          <a:bodyPr lIns="90000" rIns="90000" tIns="45000" bIns="45000" anchor="b"/>
          <a:p>
            <a:r>
              <a:rPr lang="ru-RU" sz="5400">
                <a:solidFill>
                  <a:srgbClr val="262626"/>
                </a:solidFill>
                <a:latin typeface="Impact"/>
              </a:rPr>
              <a:t>XIX век</a:t>
            </a:r>
            <a:endParaRPr/>
          </a:p>
          <a:p>
            <a:pPr>
              <a:lnSpc>
                <a:spcPct val="100000"/>
              </a:lnSpc>
            </a:pPr>
            <a:endParaRPr/>
          </a:p>
        </p:txBody>
      </p:sp>
      <p:sp>
        <p:nvSpPr>
          <p:cNvPr id="123" name="CustomShape 2"/>
          <p:cNvSpPr/>
          <p:nvPr/>
        </p:nvSpPr>
        <p:spPr>
          <a:xfrm>
            <a:off x="762120" y="685800"/>
            <a:ext cx="7543080" cy="3885480"/>
          </a:xfrm>
          <a:prstGeom prst="rect">
            <a:avLst/>
          </a:prstGeom>
          <a:noFill/>
          <a:ln>
            <a:noFill/>
          </a:ln>
        </p:spPr>
        <p:txBody>
          <a:bodyPr lIns="90000" rIns="90000" tIns="45000" bIns="45000" anchor="ctr"/>
          <a:p>
            <a:pPr>
              <a:lnSpc>
                <a:spcPct val="100000"/>
              </a:lnSpc>
              <a:buFont typeface="Arial"/>
              <a:buChar char="•"/>
            </a:pPr>
            <a:r>
              <a:rPr lang="ru-RU" sz="2400">
                <a:solidFill>
                  <a:srgbClr val="5a6378"/>
                </a:solidFill>
                <a:latin typeface="Times New Roman"/>
              </a:rPr>
              <a:t>Мощным толчком к развитию российской науки послужили реформы М. М. Сперанского. В начале XIX в. было создано Министерство народного просвещения, возникли учебные округа, и гимназии стали открываться во всех крупных городах России. При этом содержание курса математики было довольно обширным — алгебра, тригонометрия, приложения к физике и др.</a:t>
            </a:r>
            <a:endParaRPr/>
          </a:p>
        </p:txBody>
      </p:sp>
      <p:pic>
        <p:nvPicPr>
          <p:cNvPr id="124" name="Рисунок 4" descr=""/>
          <p:cNvPicPr/>
          <p:nvPr/>
        </p:nvPicPr>
        <p:blipFill>
          <a:blip r:embed="rId1"/>
          <a:stretch>
            <a:fillRect/>
          </a:stretch>
        </p:blipFill>
        <p:spPr>
          <a:xfrm>
            <a:off x="4068000" y="4424040"/>
            <a:ext cx="2790000" cy="1733760"/>
          </a:xfrm>
          <a:prstGeom prst="rect">
            <a:avLst/>
          </a:prstGeom>
          <a:ln>
            <a:noFill/>
          </a:ln>
        </p:spPr>
      </p:pic>
      <p:pic>
        <p:nvPicPr>
          <p:cNvPr id="125" name="Рисунок 5" descr=""/>
          <p:cNvPicPr/>
          <p:nvPr/>
        </p:nvPicPr>
        <p:blipFill>
          <a:blip r:embed="rId2"/>
          <a:stretch>
            <a:fillRect/>
          </a:stretch>
        </p:blipFill>
        <p:spPr>
          <a:xfrm>
            <a:off x="6012000" y="3727080"/>
            <a:ext cx="2626920" cy="156384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6" name="CustomShape 1"/>
          <p:cNvSpPr/>
          <p:nvPr/>
        </p:nvSpPr>
        <p:spPr>
          <a:xfrm>
            <a:off x="762120" y="4572000"/>
            <a:ext cx="6780960" cy="1599480"/>
          </a:xfrm>
          <a:prstGeom prst="rect">
            <a:avLst/>
          </a:prstGeom>
          <a:noFill/>
          <a:ln>
            <a:noFill/>
          </a:ln>
        </p:spPr>
        <p:txBody>
          <a:bodyPr lIns="90000" rIns="90000" tIns="45000" bIns="45000" anchor="b"/>
          <a:p>
            <a:pPr>
              <a:lnSpc>
                <a:spcPct val="100000"/>
              </a:lnSpc>
            </a:pPr>
            <a:r>
              <a:rPr lang="ru-RU" sz="4400">
                <a:solidFill>
                  <a:srgbClr val="262626"/>
                </a:solidFill>
                <a:latin typeface="Impact"/>
              </a:rPr>
              <a:t>XIX век. Министерство народного просвещения </a:t>
            </a:r>
            <a:endParaRPr/>
          </a:p>
        </p:txBody>
      </p:sp>
      <p:pic>
        <p:nvPicPr>
          <p:cNvPr id="127" name="Объект 3" descr=""/>
          <p:cNvPicPr/>
          <p:nvPr/>
        </p:nvPicPr>
        <p:blipFill>
          <a:blip r:embed="rId1"/>
          <a:stretch>
            <a:fillRect/>
          </a:stretch>
        </p:blipFill>
        <p:spPr>
          <a:xfrm>
            <a:off x="827640" y="404640"/>
            <a:ext cx="2478600" cy="3885480"/>
          </a:xfrm>
          <a:prstGeom prst="rect">
            <a:avLst/>
          </a:prstGeom>
          <a:ln>
            <a:noFill/>
          </a:ln>
        </p:spPr>
      </p:pic>
      <p:pic>
        <p:nvPicPr>
          <p:cNvPr id="128" name="Рисунок 4" descr=""/>
          <p:cNvPicPr/>
          <p:nvPr/>
        </p:nvPicPr>
        <p:blipFill>
          <a:blip r:embed="rId2"/>
          <a:stretch>
            <a:fillRect/>
          </a:stretch>
        </p:blipFill>
        <p:spPr>
          <a:xfrm>
            <a:off x="3564000" y="692640"/>
            <a:ext cx="2790000" cy="1904400"/>
          </a:xfrm>
          <a:prstGeom prst="rect">
            <a:avLst/>
          </a:prstGeom>
          <a:ln>
            <a:noFill/>
          </a:ln>
        </p:spPr>
      </p:pic>
      <p:pic>
        <p:nvPicPr>
          <p:cNvPr id="129" name="Рисунок 5" descr=""/>
          <p:cNvPicPr/>
          <p:nvPr/>
        </p:nvPicPr>
        <p:blipFill>
          <a:blip r:embed="rId3"/>
          <a:stretch>
            <a:fillRect/>
          </a:stretch>
        </p:blipFill>
        <p:spPr>
          <a:xfrm>
            <a:off x="4716000" y="1989000"/>
            <a:ext cx="3423240" cy="2361240"/>
          </a:xfrm>
          <a:prstGeom prst="rect">
            <a:avLst/>
          </a:prstGeom>
          <a:ln>
            <a:noFill/>
          </a:ln>
        </p:spPr>
      </p:pic>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0" name="CustomShape 1"/>
          <p:cNvSpPr/>
          <p:nvPr/>
        </p:nvSpPr>
        <p:spPr>
          <a:xfrm>
            <a:off x="762120" y="4572000"/>
            <a:ext cx="6780960" cy="1599480"/>
          </a:xfrm>
          <a:prstGeom prst="rect">
            <a:avLst/>
          </a:prstGeom>
          <a:noFill/>
          <a:ln>
            <a:noFill/>
          </a:ln>
        </p:spPr>
        <p:txBody>
          <a:bodyPr lIns="90000" rIns="90000" tIns="45000" bIns="45000" anchor="b"/>
          <a:p>
            <a:pPr>
              <a:lnSpc>
                <a:spcPct val="100000"/>
              </a:lnSpc>
            </a:pPr>
            <a:r>
              <a:rPr lang="ru-RU" sz="5400">
                <a:solidFill>
                  <a:srgbClr val="262626"/>
                </a:solidFill>
                <a:latin typeface="Impact"/>
              </a:rPr>
              <a:t>XIX век</a:t>
            </a:r>
            <a:endParaRPr/>
          </a:p>
        </p:txBody>
      </p:sp>
      <p:sp>
        <p:nvSpPr>
          <p:cNvPr id="131" name="CustomShape 2"/>
          <p:cNvSpPr/>
          <p:nvPr/>
        </p:nvSpPr>
        <p:spPr>
          <a:xfrm>
            <a:off x="736920" y="792000"/>
            <a:ext cx="7543080" cy="3885480"/>
          </a:xfrm>
          <a:prstGeom prst="rect">
            <a:avLst/>
          </a:prstGeom>
          <a:noFill/>
          <a:ln>
            <a:noFill/>
          </a:ln>
        </p:spPr>
        <p:txBody>
          <a:bodyPr lIns="90000" rIns="90000" tIns="45000" bIns="45000" anchor="ctr"/>
          <a:p>
            <a:pPr>
              <a:lnSpc>
                <a:spcPct val="100000"/>
              </a:lnSpc>
              <a:buFont typeface="Arial"/>
              <a:buChar char="•"/>
            </a:pPr>
            <a:r>
              <a:rPr lang="ru-RU" sz="2400">
                <a:solidFill>
                  <a:srgbClr val="5a6378"/>
                </a:solidFill>
                <a:latin typeface="Times New Roman"/>
              </a:rPr>
              <a:t>Начали открываться новые университеты — в Казани и Харькове (1804), в Петербурге (1819), в Киеве (1834). Все они в обязательном порядке имели физико-математический факультет.</a:t>
            </a:r>
            <a:endParaRPr/>
          </a:p>
          <a:p>
            <a:pPr>
              <a:lnSpc>
                <a:spcPct val="100000"/>
              </a:lnSpc>
              <a:buFont typeface="Arial"/>
              <a:buChar char="•"/>
            </a:pPr>
            <a:r>
              <a:rPr lang="ru-RU" sz="2400">
                <a:solidFill>
                  <a:srgbClr val="5a6378"/>
                </a:solidFill>
                <a:latin typeface="Times New Roman"/>
              </a:rPr>
              <a:t>В XIX веке молодая российская математика уже выдвинула учёных мирового уровня.</a:t>
            </a:r>
            <a:endParaRPr/>
          </a:p>
          <a:p>
            <a:pPr>
              <a:lnSpc>
                <a:spcPct val="100000"/>
              </a:lnSpc>
            </a:pPr>
            <a:endParaRPr/>
          </a:p>
        </p:txBody>
      </p:sp>
      <p:pic>
        <p:nvPicPr>
          <p:cNvPr id="132" name="Рисунок 3" descr=""/>
          <p:cNvPicPr/>
          <p:nvPr/>
        </p:nvPicPr>
        <p:blipFill>
          <a:blip r:embed="rId1"/>
          <a:stretch>
            <a:fillRect/>
          </a:stretch>
        </p:blipFill>
        <p:spPr>
          <a:xfrm>
            <a:off x="5364000" y="3591360"/>
            <a:ext cx="3429360" cy="2342160"/>
          </a:xfrm>
          <a:prstGeom prst="rect">
            <a:avLst/>
          </a:prstGeom>
          <a:ln>
            <a:noFill/>
          </a:ln>
        </p:spPr>
      </p:pic>
      <p:pic>
        <p:nvPicPr>
          <p:cNvPr id="133" name="Рисунок 4" descr=""/>
          <p:cNvPicPr/>
          <p:nvPr/>
        </p:nvPicPr>
        <p:blipFill>
          <a:blip r:embed="rId2"/>
          <a:stretch>
            <a:fillRect/>
          </a:stretch>
        </p:blipFill>
        <p:spPr>
          <a:xfrm>
            <a:off x="3636000" y="4365000"/>
            <a:ext cx="2538720" cy="178056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4" name="CustomShape 1"/>
          <p:cNvSpPr/>
          <p:nvPr/>
        </p:nvSpPr>
        <p:spPr>
          <a:xfrm>
            <a:off x="762120" y="4572000"/>
            <a:ext cx="6780960" cy="1599480"/>
          </a:xfrm>
          <a:prstGeom prst="rect">
            <a:avLst/>
          </a:prstGeom>
          <a:noFill/>
          <a:ln>
            <a:noFill/>
          </a:ln>
        </p:spPr>
        <p:txBody>
          <a:bodyPr lIns="90000" rIns="90000" tIns="45000" bIns="45000" anchor="b"/>
          <a:p>
            <a:pPr>
              <a:lnSpc>
                <a:spcPct val="100000"/>
              </a:lnSpc>
            </a:pPr>
            <a:r>
              <a:rPr lang="ru-RU" sz="5400">
                <a:solidFill>
                  <a:srgbClr val="262626"/>
                </a:solidFill>
                <a:latin typeface="Impact"/>
              </a:rPr>
              <a:t>XIX век</a:t>
            </a:r>
            <a:endParaRPr/>
          </a:p>
        </p:txBody>
      </p:sp>
      <p:sp>
        <p:nvSpPr>
          <p:cNvPr id="135" name="CustomShape 2"/>
          <p:cNvSpPr/>
          <p:nvPr/>
        </p:nvSpPr>
        <p:spPr>
          <a:xfrm>
            <a:off x="762120" y="685800"/>
            <a:ext cx="7543080" cy="3885480"/>
          </a:xfrm>
          <a:prstGeom prst="rect">
            <a:avLst/>
          </a:prstGeom>
          <a:noFill/>
          <a:ln>
            <a:noFill/>
          </a:ln>
        </p:spPr>
        <p:txBody>
          <a:bodyPr lIns="90000" rIns="90000" tIns="45000" bIns="45000" anchor="ctr"/>
          <a:p>
            <a:pPr>
              <a:lnSpc>
                <a:spcPct val="100000"/>
              </a:lnSpc>
              <a:buFont typeface="Arial"/>
              <a:buChar char="•"/>
            </a:pPr>
            <a:r>
              <a:rPr lang="ru-RU" sz="2400">
                <a:solidFill>
                  <a:srgbClr val="5a6378"/>
                </a:solidFill>
                <a:latin typeface="Times New Roman"/>
              </a:rPr>
              <a:t>Первым из них стал Михаил Васильевич Остроградский, академик пяти европейских академий. Как и большинство российских математиков до него, он разрабатывал преимущественно прикладные задачи анализа. В его работах исследуется распространение тепла, волновое уравнение, теория упругости,электромагнетизм. Занимался также </a:t>
            </a:r>
            <a:r>
              <a:rPr lang="ru-RU" sz="2400" u="sng">
                <a:solidFill>
                  <a:srgbClr val="5a6378"/>
                </a:solidFill>
                <a:latin typeface="Times New Roman"/>
              </a:rPr>
              <a:t>теорией чисел.</a:t>
            </a:r>
            <a:endParaRPr/>
          </a:p>
        </p:txBody>
      </p:sp>
      <p:pic>
        <p:nvPicPr>
          <p:cNvPr id="136" name="Рисунок 3" descr=""/>
          <p:cNvPicPr/>
          <p:nvPr/>
        </p:nvPicPr>
        <p:blipFill>
          <a:blip r:embed="rId1"/>
          <a:stretch>
            <a:fillRect/>
          </a:stretch>
        </p:blipFill>
        <p:spPr>
          <a:xfrm>
            <a:off x="5580000" y="3953160"/>
            <a:ext cx="1981800" cy="1990800"/>
          </a:xfrm>
          <a:prstGeom prst="rect">
            <a:avLst/>
          </a:prstGeom>
          <a:ln>
            <a:noFill/>
          </a:ln>
        </p:spPr>
      </p:pic>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7" name="CustomShape 1"/>
          <p:cNvSpPr/>
          <p:nvPr/>
        </p:nvSpPr>
        <p:spPr>
          <a:xfrm>
            <a:off x="762120" y="4572000"/>
            <a:ext cx="6780960" cy="1599480"/>
          </a:xfrm>
          <a:prstGeom prst="rect">
            <a:avLst/>
          </a:prstGeom>
          <a:noFill/>
          <a:ln>
            <a:noFill/>
          </a:ln>
        </p:spPr>
        <p:txBody>
          <a:bodyPr lIns="90000" rIns="90000" tIns="45000" bIns="45000" anchor="b"/>
          <a:p>
            <a:pPr>
              <a:lnSpc>
                <a:spcPct val="100000"/>
              </a:lnSpc>
            </a:pPr>
            <a:r>
              <a:rPr lang="ru-RU" sz="5400">
                <a:solidFill>
                  <a:srgbClr val="262626"/>
                </a:solidFill>
                <a:latin typeface="Impact"/>
              </a:rPr>
              <a:t>XIX век</a:t>
            </a:r>
            <a:endParaRPr/>
          </a:p>
        </p:txBody>
      </p:sp>
      <p:sp>
        <p:nvSpPr>
          <p:cNvPr id="138" name="CustomShape 2"/>
          <p:cNvSpPr/>
          <p:nvPr/>
        </p:nvSpPr>
        <p:spPr>
          <a:xfrm>
            <a:off x="235440" y="620640"/>
            <a:ext cx="8404560" cy="3843360"/>
          </a:xfrm>
          <a:prstGeom prst="rect">
            <a:avLst/>
          </a:prstGeom>
          <a:noFill/>
          <a:ln>
            <a:noFill/>
          </a:ln>
        </p:spPr>
        <p:txBody>
          <a:bodyPr lIns="90000" rIns="90000" tIns="45000" bIns="45000" anchor="ctr"/>
          <a:p>
            <a:pPr>
              <a:lnSpc>
                <a:spcPct val="100000"/>
              </a:lnSpc>
              <a:buFont typeface="Arial"/>
              <a:buChar char="•"/>
            </a:pPr>
            <a:r>
              <a:rPr lang="ru-RU" sz="2400">
                <a:solidFill>
                  <a:srgbClr val="5a6378"/>
                </a:solidFill>
                <a:latin typeface="Times New Roman"/>
              </a:rPr>
              <a:t>Важные прикладные работы выполнил Виктор Яковлевич Буняковский — чрезвычайно разносторонний математик, изобретатель, признанный авторитет по теории чисел и теории вероятностей, автор фундаментального труда «Основания математической теории вероятностей», основоположник российской демографии. Эти два математика дали начало «Петербургской математической школе», первое время занимавшейся в основном тремя областями — теорией чисел, математической физикой и теорией вероятностей</a:t>
            </a:r>
            <a:endParaRPr/>
          </a:p>
        </p:txBody>
      </p:sp>
      <p:pic>
        <p:nvPicPr>
          <p:cNvPr id="139" name="Рисунок 3" descr=""/>
          <p:cNvPicPr/>
          <p:nvPr/>
        </p:nvPicPr>
        <p:blipFill>
          <a:blip r:embed="rId1"/>
          <a:stretch>
            <a:fillRect/>
          </a:stretch>
        </p:blipFill>
        <p:spPr>
          <a:xfrm>
            <a:off x="6552000" y="3716640"/>
            <a:ext cx="2448000" cy="259200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0" name="CustomShape 1"/>
          <p:cNvSpPr/>
          <p:nvPr/>
        </p:nvSpPr>
        <p:spPr>
          <a:xfrm>
            <a:off x="762120" y="4572000"/>
            <a:ext cx="6780960" cy="1599480"/>
          </a:xfrm>
          <a:prstGeom prst="rect">
            <a:avLst/>
          </a:prstGeom>
          <a:noFill/>
          <a:ln>
            <a:noFill/>
          </a:ln>
        </p:spPr>
        <p:txBody>
          <a:bodyPr lIns="90000" rIns="90000" tIns="45000" bIns="45000" anchor="b"/>
          <a:p>
            <a:pPr>
              <a:lnSpc>
                <a:spcPct val="100000"/>
              </a:lnSpc>
            </a:pPr>
            <a:r>
              <a:rPr lang="ru-RU" sz="5400">
                <a:solidFill>
                  <a:srgbClr val="262626"/>
                </a:solidFill>
                <a:latin typeface="Impact"/>
              </a:rPr>
              <a:t>XIX век</a:t>
            </a:r>
            <a:endParaRPr/>
          </a:p>
        </p:txBody>
      </p:sp>
      <p:sp>
        <p:nvSpPr>
          <p:cNvPr id="141" name="CustomShape 2"/>
          <p:cNvSpPr/>
          <p:nvPr/>
        </p:nvSpPr>
        <p:spPr>
          <a:xfrm>
            <a:off x="3924000" y="548640"/>
            <a:ext cx="5033520" cy="5184000"/>
          </a:xfrm>
          <a:prstGeom prst="rect">
            <a:avLst/>
          </a:prstGeom>
          <a:noFill/>
          <a:ln>
            <a:noFill/>
          </a:ln>
        </p:spPr>
        <p:txBody>
          <a:bodyPr lIns="90000" rIns="90000" tIns="45000" bIns="45000" anchor="ctr"/>
          <a:p>
            <a:pPr>
              <a:lnSpc>
                <a:spcPct val="100000"/>
              </a:lnSpc>
              <a:buFont typeface="Arial"/>
              <a:buChar char="•"/>
            </a:pPr>
            <a:r>
              <a:rPr lang="ru-RU" sz="2400">
                <a:solidFill>
                  <a:srgbClr val="5a6378"/>
                </a:solidFill>
                <a:latin typeface="Times New Roman"/>
              </a:rPr>
              <a:t>Фундаментальными вопросами математики в России первой половины XIX века занялся только Николай Иванович Лобачевский, который выступил против догмата евклидовости пространства. Он построил геометрию Лобачевского и глубоко исследовал её необычные свойства. Лобачевский настолько опередил своё время, что был оценён по заслугам только спустя много лет после смерти.</a:t>
            </a:r>
            <a:endParaRPr/>
          </a:p>
        </p:txBody>
      </p:sp>
      <p:pic>
        <p:nvPicPr>
          <p:cNvPr id="142" name="Рисунок 3" descr=""/>
          <p:cNvPicPr/>
          <p:nvPr/>
        </p:nvPicPr>
        <p:blipFill>
          <a:blip r:embed="rId1"/>
          <a:stretch>
            <a:fillRect/>
          </a:stretch>
        </p:blipFill>
        <p:spPr>
          <a:xfrm>
            <a:off x="467640" y="764640"/>
            <a:ext cx="1853640" cy="2031120"/>
          </a:xfrm>
          <a:prstGeom prst="rect">
            <a:avLst/>
          </a:prstGeom>
          <a:ln>
            <a:noFill/>
          </a:ln>
        </p:spPr>
      </p:pic>
      <p:pic>
        <p:nvPicPr>
          <p:cNvPr id="143" name="Рисунок 4" descr=""/>
          <p:cNvPicPr/>
          <p:nvPr/>
        </p:nvPicPr>
        <p:blipFill>
          <a:blip r:embed="rId2"/>
          <a:stretch>
            <a:fillRect/>
          </a:stretch>
        </p:blipFill>
        <p:spPr>
          <a:xfrm>
            <a:off x="1453320" y="3069000"/>
            <a:ext cx="2154240" cy="2154240"/>
          </a:xfrm>
          <a:prstGeom prst="rect">
            <a:avLst/>
          </a:prstGeom>
          <a:ln>
            <a:noFill/>
          </a:ln>
        </p:spPr>
      </p:pic>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4" name="CustomShape 1"/>
          <p:cNvSpPr/>
          <p:nvPr/>
        </p:nvSpPr>
        <p:spPr>
          <a:xfrm>
            <a:off x="762120" y="4572000"/>
            <a:ext cx="6780960" cy="1599480"/>
          </a:xfrm>
          <a:prstGeom prst="rect">
            <a:avLst/>
          </a:prstGeom>
          <a:noFill/>
          <a:ln>
            <a:noFill/>
          </a:ln>
        </p:spPr>
        <p:txBody>
          <a:bodyPr lIns="90000" rIns="90000" tIns="45000" bIns="45000" anchor="b"/>
          <a:p>
            <a:pPr>
              <a:lnSpc>
                <a:spcPct val="100000"/>
              </a:lnSpc>
            </a:pPr>
            <a:r>
              <a:rPr lang="ru-RU" sz="5400">
                <a:solidFill>
                  <a:srgbClr val="262626"/>
                </a:solidFill>
                <a:latin typeface="Impact"/>
              </a:rPr>
              <a:t>XIX век</a:t>
            </a:r>
            <a:endParaRPr/>
          </a:p>
        </p:txBody>
      </p:sp>
      <p:sp>
        <p:nvSpPr>
          <p:cNvPr id="145" name="CustomShape 2"/>
          <p:cNvSpPr/>
          <p:nvPr/>
        </p:nvSpPr>
        <p:spPr>
          <a:xfrm>
            <a:off x="179640" y="476640"/>
            <a:ext cx="3599640" cy="4175640"/>
          </a:xfrm>
          <a:prstGeom prst="rect">
            <a:avLst/>
          </a:prstGeom>
          <a:noFill/>
          <a:ln>
            <a:noFill/>
          </a:ln>
        </p:spPr>
        <p:txBody>
          <a:bodyPr lIns="90000" rIns="90000" tIns="45000" bIns="45000" anchor="ctr"/>
          <a:p>
            <a:pPr>
              <a:lnSpc>
                <a:spcPct val="100000"/>
              </a:lnSpc>
              <a:buFont typeface="Arial"/>
              <a:buChar char="•"/>
            </a:pPr>
            <a:r>
              <a:rPr lang="ru-RU" sz="2400">
                <a:solidFill>
                  <a:srgbClr val="5a6378"/>
                </a:solidFill>
                <a:latin typeface="Times New Roman"/>
              </a:rPr>
              <a:t>Во второй половине XIX века российская математика, при общем прикладном уклоне, публикует и немало фундаментальных результатов. Несколько важных открытий общего характера сделала Софья Ковалевская.</a:t>
            </a:r>
            <a:endParaRPr/>
          </a:p>
        </p:txBody>
      </p:sp>
      <p:pic>
        <p:nvPicPr>
          <p:cNvPr id="146" name="Рисунок 3" descr=""/>
          <p:cNvPicPr/>
          <p:nvPr/>
        </p:nvPicPr>
        <p:blipFill>
          <a:blip r:embed="rId1"/>
          <a:stretch>
            <a:fillRect/>
          </a:stretch>
        </p:blipFill>
        <p:spPr>
          <a:xfrm>
            <a:off x="4390200" y="1052640"/>
            <a:ext cx="3889800" cy="413136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